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54" r:id="rId2"/>
    <p:sldId id="349" r:id="rId3"/>
    <p:sldId id="350" r:id="rId4"/>
    <p:sldId id="353" r:id="rId5"/>
    <p:sldId id="352" r:id="rId6"/>
    <p:sldId id="357" r:id="rId7"/>
    <p:sldId id="35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que2" id="{B45E9A49-D1AD-104B-A1F0-2A761A280B15}">
          <p14:sldIdLst>
            <p14:sldId id="354"/>
            <p14:sldId id="349"/>
            <p14:sldId id="350"/>
            <p14:sldId id="353"/>
            <p14:sldId id="352"/>
            <p14:sldId id="357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06" userDrawn="1">
          <p15:clr>
            <a:srgbClr val="A4A3A4"/>
          </p15:clr>
        </p15:guide>
        <p15:guide id="6" orient="horz" pos="3407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7C85"/>
    <a:srgbClr val="573D1C"/>
    <a:srgbClr val="B0CA87"/>
    <a:srgbClr val="FEF9FF"/>
    <a:srgbClr val="627C58"/>
    <a:srgbClr val="809848"/>
    <a:srgbClr val="06FBCD"/>
    <a:srgbClr val="3350FF"/>
    <a:srgbClr val="1F1D1E"/>
    <a:srgbClr val="252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40A333-4F5D-4EB7-9AFB-97E733E93A27}" v="28" dt="2024-12-06T18:44:31.0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74"/>
    <p:restoredTop sz="94638"/>
  </p:normalViewPr>
  <p:slideViewPr>
    <p:cSldViewPr snapToGrid="0" snapToObjects="1">
      <p:cViewPr varScale="1">
        <p:scale>
          <a:sx n="82" d="100"/>
          <a:sy n="82" d="100"/>
        </p:scale>
        <p:origin x="802" y="72"/>
      </p:cViewPr>
      <p:guideLst>
        <p:guide orient="horz" pos="1606"/>
        <p:guide orient="horz" pos="34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anaël Nagou" userId="57291e3bd6df4f84" providerId="LiveId" clId="{F240A333-4F5D-4EB7-9AFB-97E733E93A27}"/>
    <pc:docChg chg="custSel addSld delSld modSld sldOrd modSection">
      <pc:chgData name="Nathanaël Nagou" userId="57291e3bd6df4f84" providerId="LiveId" clId="{F240A333-4F5D-4EB7-9AFB-97E733E93A27}" dt="2024-12-06T18:44:41.638" v="765" actId="20577"/>
      <pc:docMkLst>
        <pc:docMk/>
      </pc:docMkLst>
      <pc:sldChg chg="del">
        <pc:chgData name="Nathanaël Nagou" userId="57291e3bd6df4f84" providerId="LiveId" clId="{F240A333-4F5D-4EB7-9AFB-97E733E93A27}" dt="2024-12-06T18:09:26.548" v="39" actId="2696"/>
        <pc:sldMkLst>
          <pc:docMk/>
          <pc:sldMk cId="795034624" sldId="346"/>
        </pc:sldMkLst>
      </pc:sldChg>
      <pc:sldChg chg="del">
        <pc:chgData name="Nathanaël Nagou" userId="57291e3bd6df4f84" providerId="LiveId" clId="{F240A333-4F5D-4EB7-9AFB-97E733E93A27}" dt="2024-12-06T18:09:04.427" v="38" actId="2696"/>
        <pc:sldMkLst>
          <pc:docMk/>
          <pc:sldMk cId="3671323005" sldId="347"/>
        </pc:sldMkLst>
      </pc:sldChg>
      <pc:sldChg chg="del">
        <pc:chgData name="Nathanaël Nagou" userId="57291e3bd6df4f84" providerId="LiveId" clId="{F240A333-4F5D-4EB7-9AFB-97E733E93A27}" dt="2024-12-06T18:09:51.233" v="40" actId="2696"/>
        <pc:sldMkLst>
          <pc:docMk/>
          <pc:sldMk cId="2907263880" sldId="348"/>
        </pc:sldMkLst>
      </pc:sldChg>
      <pc:sldChg chg="delSp modSp mod">
        <pc:chgData name="Nathanaël Nagou" userId="57291e3bd6df4f84" providerId="LiveId" clId="{F240A333-4F5D-4EB7-9AFB-97E733E93A27}" dt="2024-12-06T18:24:32.677" v="86"/>
        <pc:sldMkLst>
          <pc:docMk/>
          <pc:sldMk cId="1637386745" sldId="349"/>
        </pc:sldMkLst>
        <pc:spChg chg="del mod">
          <ac:chgData name="Nathanaël Nagou" userId="57291e3bd6df4f84" providerId="LiveId" clId="{F240A333-4F5D-4EB7-9AFB-97E733E93A27}" dt="2024-12-06T18:24:32.677" v="86"/>
          <ac:spMkLst>
            <pc:docMk/>
            <pc:sldMk cId="1637386745" sldId="349"/>
            <ac:spMk id="17" creationId="{60A1E97D-279A-2341-BFA1-06D083B9F969}"/>
          </ac:spMkLst>
        </pc:spChg>
      </pc:sldChg>
      <pc:sldChg chg="delSp modSp mod">
        <pc:chgData name="Nathanaël Nagou" userId="57291e3bd6df4f84" providerId="LiveId" clId="{F240A333-4F5D-4EB7-9AFB-97E733E93A27}" dt="2024-12-06T18:08:08.145" v="35" actId="478"/>
        <pc:sldMkLst>
          <pc:docMk/>
          <pc:sldMk cId="1125416339" sldId="350"/>
        </pc:sldMkLst>
        <pc:spChg chg="del mod">
          <ac:chgData name="Nathanaël Nagou" userId="57291e3bd6df4f84" providerId="LiveId" clId="{F240A333-4F5D-4EB7-9AFB-97E733E93A27}" dt="2024-12-06T18:08:08.145" v="35" actId="478"/>
          <ac:spMkLst>
            <pc:docMk/>
            <pc:sldMk cId="1125416339" sldId="350"/>
            <ac:spMk id="3" creationId="{F733F26D-9794-6C4A-A367-D0251B3083D0}"/>
          </ac:spMkLst>
        </pc:spChg>
        <pc:spChg chg="mod">
          <ac:chgData name="Nathanaël Nagou" userId="57291e3bd6df4f84" providerId="LiveId" clId="{F240A333-4F5D-4EB7-9AFB-97E733E93A27}" dt="2024-12-06T18:07:04.464" v="32" actId="2711"/>
          <ac:spMkLst>
            <pc:docMk/>
            <pc:sldMk cId="1125416339" sldId="350"/>
            <ac:spMk id="7" creationId="{B3353E64-DC66-E549-9E93-3F6A72EA58C2}"/>
          </ac:spMkLst>
        </pc:spChg>
      </pc:sldChg>
      <pc:sldChg chg="addSp modSp mod">
        <pc:chgData name="Nathanaël Nagou" userId="57291e3bd6df4f84" providerId="LiveId" clId="{F240A333-4F5D-4EB7-9AFB-97E733E93A27}" dt="2024-12-06T18:14:48.725" v="70" actId="1076"/>
        <pc:sldMkLst>
          <pc:docMk/>
          <pc:sldMk cId="3521963049" sldId="352"/>
        </pc:sldMkLst>
        <pc:spChg chg="add mod">
          <ac:chgData name="Nathanaël Nagou" userId="57291e3bd6df4f84" providerId="LiveId" clId="{F240A333-4F5D-4EB7-9AFB-97E733E93A27}" dt="2024-12-06T18:14:46.587" v="69" actId="1076"/>
          <ac:spMkLst>
            <pc:docMk/>
            <pc:sldMk cId="3521963049" sldId="352"/>
            <ac:spMk id="3" creationId="{7180FCBD-E44F-98EF-B1E4-1192830CBF45}"/>
          </ac:spMkLst>
        </pc:spChg>
        <pc:spChg chg="add mod">
          <ac:chgData name="Nathanaël Nagou" userId="57291e3bd6df4f84" providerId="LiveId" clId="{F240A333-4F5D-4EB7-9AFB-97E733E93A27}" dt="2024-12-06T18:14:48.725" v="70" actId="1076"/>
          <ac:spMkLst>
            <pc:docMk/>
            <pc:sldMk cId="3521963049" sldId="352"/>
            <ac:spMk id="5" creationId="{9415C477-0BA0-DF9E-0BFF-A4ECA739F8FC}"/>
          </ac:spMkLst>
        </pc:spChg>
        <pc:spChg chg="mod">
          <ac:chgData name="Nathanaël Nagou" userId="57291e3bd6df4f84" providerId="LiveId" clId="{F240A333-4F5D-4EB7-9AFB-97E733E93A27}" dt="2024-12-06T18:13:50.894" v="60" actId="20577"/>
          <ac:spMkLst>
            <pc:docMk/>
            <pc:sldMk cId="3521963049" sldId="352"/>
            <ac:spMk id="555" creationId="{42A62B4C-AF2E-114E-8BA3-2F9ACC96895D}"/>
          </ac:spMkLst>
        </pc:spChg>
      </pc:sldChg>
      <pc:sldChg chg="modSp mod">
        <pc:chgData name="Nathanaël Nagou" userId="57291e3bd6df4f84" providerId="LiveId" clId="{F240A333-4F5D-4EB7-9AFB-97E733E93A27}" dt="2024-12-06T18:44:31.012" v="763" actId="14826"/>
        <pc:sldMkLst>
          <pc:docMk/>
          <pc:sldMk cId="204239143" sldId="353"/>
        </pc:sldMkLst>
        <pc:spChg chg="mod">
          <ac:chgData name="Nathanaël Nagou" userId="57291e3bd6df4f84" providerId="LiveId" clId="{F240A333-4F5D-4EB7-9AFB-97E733E93A27}" dt="2024-12-06T18:16:43.742" v="83" actId="403"/>
          <ac:spMkLst>
            <pc:docMk/>
            <pc:sldMk cId="204239143" sldId="353"/>
            <ac:spMk id="49" creationId="{8EBFF98E-EA8F-5741-B773-1ADB1AB7E907}"/>
          </ac:spMkLst>
        </pc:spChg>
        <pc:picChg chg="mod">
          <ac:chgData name="Nathanaël Nagou" userId="57291e3bd6df4f84" providerId="LiveId" clId="{F240A333-4F5D-4EB7-9AFB-97E733E93A27}" dt="2024-12-06T18:33:35.191" v="753" actId="14826"/>
          <ac:picMkLst>
            <pc:docMk/>
            <pc:sldMk cId="204239143" sldId="353"/>
            <ac:picMk id="32" creationId="{288C7EBA-BA4C-BB44-8300-AA6663F453F1}"/>
          </ac:picMkLst>
        </pc:picChg>
        <pc:picChg chg="mod">
          <ac:chgData name="Nathanaël Nagou" userId="57291e3bd6df4f84" providerId="LiveId" clId="{F240A333-4F5D-4EB7-9AFB-97E733E93A27}" dt="2024-12-06T18:28:30.061" v="734" actId="962"/>
          <ac:picMkLst>
            <pc:docMk/>
            <pc:sldMk cId="204239143" sldId="353"/>
            <ac:picMk id="34" creationId="{2D017AA1-55F1-8247-A273-81F0F4674ADF}"/>
          </ac:picMkLst>
        </pc:picChg>
        <pc:picChg chg="mod">
          <ac:chgData name="Nathanaël Nagou" userId="57291e3bd6df4f84" providerId="LiveId" clId="{F240A333-4F5D-4EB7-9AFB-97E733E93A27}" dt="2024-12-06T18:42:15.520" v="758" actId="14826"/>
          <ac:picMkLst>
            <pc:docMk/>
            <pc:sldMk cId="204239143" sldId="353"/>
            <ac:picMk id="36" creationId="{F310CC31-93AF-AD46-AEF6-7E69EA30F640}"/>
          </ac:picMkLst>
        </pc:picChg>
        <pc:picChg chg="mod">
          <ac:chgData name="Nathanaël Nagou" userId="57291e3bd6df4f84" providerId="LiveId" clId="{F240A333-4F5D-4EB7-9AFB-97E733E93A27}" dt="2024-12-06T18:44:31.012" v="763" actId="14826"/>
          <ac:picMkLst>
            <pc:docMk/>
            <pc:sldMk cId="204239143" sldId="353"/>
            <ac:picMk id="42" creationId="{7969A06D-DD77-8D4B-8761-0F5DBA4373CE}"/>
          </ac:picMkLst>
        </pc:picChg>
      </pc:sldChg>
      <pc:sldChg chg="del">
        <pc:chgData name="Nathanaël Nagou" userId="57291e3bd6df4f84" providerId="LiveId" clId="{F240A333-4F5D-4EB7-9AFB-97E733E93A27}" dt="2024-12-06T18:08:53.671" v="37" actId="2696"/>
        <pc:sldMkLst>
          <pc:docMk/>
          <pc:sldMk cId="3907415956" sldId="355"/>
        </pc:sldMkLst>
      </pc:sldChg>
      <pc:sldChg chg="del">
        <pc:chgData name="Nathanaël Nagou" userId="57291e3bd6df4f84" providerId="LiveId" clId="{F240A333-4F5D-4EB7-9AFB-97E733E93A27}" dt="2024-12-06T18:08:49.673" v="36" actId="2696"/>
        <pc:sldMkLst>
          <pc:docMk/>
          <pc:sldMk cId="3630134652" sldId="356"/>
        </pc:sldMkLst>
      </pc:sldChg>
      <pc:sldChg chg="modSp mod">
        <pc:chgData name="Nathanaël Nagou" userId="57291e3bd6df4f84" providerId="LiveId" clId="{F240A333-4F5D-4EB7-9AFB-97E733E93A27}" dt="2024-12-06T18:44:41.638" v="765" actId="20577"/>
        <pc:sldMkLst>
          <pc:docMk/>
          <pc:sldMk cId="4256866110" sldId="357"/>
        </pc:sldMkLst>
        <pc:spChg chg="mod">
          <ac:chgData name="Nathanaël Nagou" userId="57291e3bd6df4f84" providerId="LiveId" clId="{F240A333-4F5D-4EB7-9AFB-97E733E93A27}" dt="2024-12-06T18:44:41.638" v="765" actId="20577"/>
          <ac:spMkLst>
            <pc:docMk/>
            <pc:sldMk cId="4256866110" sldId="357"/>
            <ac:spMk id="2" creationId="{A46E9386-10C3-1E44-8E8F-5A1F51947DD8}"/>
          </ac:spMkLst>
        </pc:spChg>
        <pc:spChg chg="mod">
          <ac:chgData name="Nathanaël Nagou" userId="57291e3bd6df4f84" providerId="LiveId" clId="{F240A333-4F5D-4EB7-9AFB-97E733E93A27}" dt="2024-12-06T18:14:56.986" v="71" actId="20577"/>
          <ac:spMkLst>
            <pc:docMk/>
            <pc:sldMk cId="4256866110" sldId="357"/>
            <ac:spMk id="17" creationId="{3A179072-7187-3B4E-BEEB-9B3F64C78D1D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8" creationId="{77B4FF34-8FDE-9C49-986E-542C854CC37D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220" creationId="{79FE52B0-6306-4A43-BAF1-3F213FFF3976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221" creationId="{B9A0DCAC-378A-1A47-AACC-6784B51BC89D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222" creationId="{49FB40EC-B81E-074E-BFE2-FF10752A9997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223" creationId="{52444BDA-A3CE-DC4B-9DC2-49D9E7965CA3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224" creationId="{CAA4D4AB-E65E-4148-AB14-C4753C300659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3" creationId="{6070213A-CB70-9C47-B038-D7FEED289CFA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5" creationId="{B301AC0B-9277-0642-B80E-9AD8479F94AF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6" creationId="{2FEE5E53-37CA-5448-9FA3-D324C23C1480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7" creationId="{709BDBCA-CD50-D44B-9EAD-1E8D43A290ED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8" creationId="{5E3547AD-4D61-E74A-A7BE-C7D9D6E91321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39" creationId="{55BC2AA0-4AB9-F540-BABB-123BD83F09EC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0" creationId="{6EAC2053-A145-024B-BCA3-15D6A8679DD7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2" creationId="{36CA1416-43C2-B542-B5E8-B0BD87473F4E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3" creationId="{7CCE03A4-4DAE-AC4E-A739-F85305C0A917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4" creationId="{B580D8C7-235F-CE4A-9A6C-3B90C7C243E1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5" creationId="{7F82B23C-6876-8C47-A2CD-E86B7037EBB6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46" creationId="{2A943730-DCAF-9741-8AE3-806CE7CCBA1A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57" creationId="{6C473F37-D4FB-3A48-810E-773A1D4BEE24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3" creationId="{FDB502DD-630B-1D48-8B08-8F065672920B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4" creationId="{9CEC45EA-853B-5840-B82F-CCC409044E87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5" creationId="{45ECC3D4-CA0B-C448-AAF9-074280EF0404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6" creationId="{0332F427-41A6-1F47-9760-26990179EAA4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7" creationId="{9A2DB41F-E9E0-B542-B48D-366A6B29B5FE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498" creationId="{285DC3D1-0597-0944-878F-5721864635F4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0" creationId="{C98774CC-C523-D24F-BF53-14C5957ED7CD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1" creationId="{C948DDD0-2DD1-E342-993D-CA317EC40C20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2" creationId="{24BF4864-5AA0-8A40-89C1-0F6FC29AEB2C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3" creationId="{24FE092D-E07C-E240-9705-C972BB9DA019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4" creationId="{83C68E25-6451-6249-B69C-CBCB250AC78B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5" creationId="{80940E47-783C-2A40-8285-42BA90E8E9D0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7" creationId="{EB8B0612-528F-8D45-A88A-FBAAF3721102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8" creationId="{B4919FB1-6420-2241-8106-E3FC4D662937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09" creationId="{EC16775B-2E81-9E41-9FE7-411ECFCE536E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10" creationId="{0FE7EDAC-F426-284F-AA41-1443A3346501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11" creationId="{5C58844D-A6A2-A849-96BF-CC7F2FEB1C48}"/>
          </ac:spMkLst>
        </pc:spChg>
        <pc:spChg chg="mod">
          <ac:chgData name="Nathanaël Nagou" userId="57291e3bd6df4f84" providerId="LiveId" clId="{F240A333-4F5D-4EB7-9AFB-97E733E93A27}" dt="2024-12-06T18:25:21.343" v="87" actId="1076"/>
          <ac:spMkLst>
            <pc:docMk/>
            <pc:sldMk cId="4256866110" sldId="357"/>
            <ac:spMk id="512" creationId="{82B553BF-C061-E84D-A800-53B2DCB075B0}"/>
          </ac:spMkLst>
        </pc:s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49" creationId="{DFA14271-4A0E-5341-BCFA-47DC9A552A30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56" creationId="{CC75213D-F36E-334B-82CB-D9EE46F1FCDF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219" creationId="{E45D3B97-5FE4-6547-9487-D1E2B8AD50A9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434" creationId="{19BF5D5A-6F09-9642-AF0C-40077F741BA5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441" creationId="{4C91FC16-AA49-0342-B05F-EB2EFB0A40F8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492" creationId="{F3856890-4B28-3644-9D6C-DBE49B12D6C6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506" creationId="{2424E12B-735F-864D-B36F-66829554AC4C}"/>
          </ac:grpSpMkLst>
        </pc:grpChg>
        <pc:grpChg chg="mod">
          <ac:chgData name="Nathanaël Nagou" userId="57291e3bd6df4f84" providerId="LiveId" clId="{F240A333-4F5D-4EB7-9AFB-97E733E93A27}" dt="2024-12-06T18:25:21.343" v="87" actId="1076"/>
          <ac:grpSpMkLst>
            <pc:docMk/>
            <pc:sldMk cId="4256866110" sldId="357"/>
            <ac:grpSpMk id="521" creationId="{7DE3DAF8-A5F6-3D4E-B923-EF7573C90002}"/>
          </ac:grpSpMkLst>
        </pc:grp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13" creationId="{59348142-64FC-F342-AA88-497E3A9DF35A}"/>
          </ac:cxnSpMkLst>
        </pc:cxn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15" creationId="{80C3907B-39F7-7048-A6EC-5E7CCC8F87B7}"/>
          </ac:cxnSpMkLst>
        </pc:cxn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19" creationId="{5851D4CD-7A92-4142-95EC-FB56763C6DBB}"/>
          </ac:cxnSpMkLst>
        </pc:cxn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22" creationId="{D9247359-55C8-EC44-A8EE-DD1C9FABB2DB}"/>
          </ac:cxnSpMkLst>
        </pc:cxn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23" creationId="{87B50667-0945-A345-8923-933896BB9CCE}"/>
          </ac:cxnSpMkLst>
        </pc:cxnChg>
        <pc:cxnChg chg="mod">
          <ac:chgData name="Nathanaël Nagou" userId="57291e3bd6df4f84" providerId="LiveId" clId="{F240A333-4F5D-4EB7-9AFB-97E733E93A27}" dt="2024-12-06T18:25:21.343" v="87" actId="1076"/>
          <ac:cxnSpMkLst>
            <pc:docMk/>
            <pc:sldMk cId="4256866110" sldId="357"/>
            <ac:cxnSpMk id="524" creationId="{B630178C-0AE4-1444-BFEF-1196D810D4EA}"/>
          </ac:cxnSpMkLst>
        </pc:cxnChg>
      </pc:sldChg>
      <pc:sldChg chg="addSp modSp add del mod ord">
        <pc:chgData name="Nathanaël Nagou" userId="57291e3bd6df4f84" providerId="LiveId" clId="{F240A333-4F5D-4EB7-9AFB-97E733E93A27}" dt="2024-12-06T18:44:21.599" v="762" actId="1076"/>
        <pc:sldMkLst>
          <pc:docMk/>
          <pc:sldMk cId="111316693" sldId="358"/>
        </pc:sldMkLst>
        <pc:spChg chg="add">
          <ac:chgData name="Nathanaël Nagou" userId="57291e3bd6df4f84" providerId="LiveId" clId="{F240A333-4F5D-4EB7-9AFB-97E733E93A27}" dt="2024-12-06T18:29:49.452" v="740"/>
          <ac:spMkLst>
            <pc:docMk/>
            <pc:sldMk cId="111316693" sldId="358"/>
            <ac:spMk id="2" creationId="{571EFD20-833B-0548-67FB-89830C48635E}"/>
          </ac:spMkLst>
        </pc:spChg>
        <pc:spChg chg="add mod">
          <ac:chgData name="Nathanaël Nagou" userId="57291e3bd6df4f84" providerId="LiveId" clId="{F240A333-4F5D-4EB7-9AFB-97E733E93A27}" dt="2024-12-06T18:32:32.891" v="750" actId="1076"/>
          <ac:spMkLst>
            <pc:docMk/>
            <pc:sldMk cId="111316693" sldId="358"/>
            <ac:spMk id="3" creationId="{F0870870-3E1C-B9E7-A167-355B1ED2B62E}"/>
          </ac:spMkLst>
        </pc:spChg>
        <pc:spChg chg="add mod">
          <ac:chgData name="Nathanaël Nagou" userId="57291e3bd6df4f84" providerId="LiveId" clId="{F240A333-4F5D-4EB7-9AFB-97E733E93A27}" dt="2024-12-06T18:32:53.329" v="752" actId="1076"/>
          <ac:spMkLst>
            <pc:docMk/>
            <pc:sldMk cId="111316693" sldId="358"/>
            <ac:spMk id="4" creationId="{C91BB5C7-DFEB-0AD4-8C42-77B23D38FB22}"/>
          </ac:spMkLst>
        </pc:spChg>
        <pc:spChg chg="mod">
          <ac:chgData name="Nathanaël Nagou" userId="57291e3bd6df4f84" providerId="LiveId" clId="{F240A333-4F5D-4EB7-9AFB-97E733E93A27}" dt="2024-12-06T18:29:47.882" v="739" actId="20577"/>
          <ac:spMkLst>
            <pc:docMk/>
            <pc:sldMk cId="111316693" sldId="358"/>
            <ac:spMk id="5" creationId="{605E88FB-30A0-7F46-AD45-2255AE2B9769}"/>
          </ac:spMkLst>
        </pc:spChg>
        <pc:spChg chg="add mod">
          <ac:chgData name="Nathanaël Nagou" userId="57291e3bd6df4f84" providerId="LiveId" clId="{F240A333-4F5D-4EB7-9AFB-97E733E93A27}" dt="2024-12-06T18:42:03.295" v="757" actId="1076"/>
          <ac:spMkLst>
            <pc:docMk/>
            <pc:sldMk cId="111316693" sldId="358"/>
            <ac:spMk id="13" creationId="{FECC8536-3826-9156-ED99-614988894FC9}"/>
          </ac:spMkLst>
        </pc:spChg>
        <pc:spChg chg="add mod">
          <ac:chgData name="Nathanaël Nagou" userId="57291e3bd6df4f84" providerId="LiveId" clId="{F240A333-4F5D-4EB7-9AFB-97E733E93A27}" dt="2024-12-06T18:44:21.599" v="762" actId="1076"/>
          <ac:spMkLst>
            <pc:docMk/>
            <pc:sldMk cId="111316693" sldId="358"/>
            <ac:spMk id="14" creationId="{7A7B3C0D-CE7C-A103-E6B3-417DB0B3ED00}"/>
          </ac:spMkLst>
        </pc:spChg>
      </pc:sldChg>
      <pc:sldChg chg="del">
        <pc:chgData name="Nathanaël Nagou" userId="57291e3bd6df4f84" providerId="LiveId" clId="{F240A333-4F5D-4EB7-9AFB-97E733E93A27}" dt="2024-12-06T18:10:36.523" v="41" actId="2696"/>
        <pc:sldMkLst>
          <pc:docMk/>
          <pc:sldMk cId="2103131241" sldId="35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69D9906-2445-2349-9A3F-943B810A7D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2BBEA5-468F-354C-AE77-74F8A038B4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ACEBC-D704-224E-8330-F3B59515DFAE}" type="datetimeFigureOut">
              <a:rPr lang="fr-FR" smtClean="0">
                <a:latin typeface="Trebuchet MS" panose="020B0703020202090204" pitchFamily="34" charset="0"/>
              </a:rPr>
              <a:t>06/12/2024</a:t>
            </a:fld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F3FAB2E-D100-7243-9B95-7F4253ECA0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677F15-BC8C-FD41-B739-84D9E992B5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F41C9-9F43-C74D-811B-158D59EDC8FE}" type="slidenum">
              <a:rPr lang="fr-FR" smtClean="0">
                <a:latin typeface="Trebuchet MS" panose="020B0703020202090204" pitchFamily="34" charset="0"/>
              </a:rPr>
              <a:t>‹N°›</a:t>
            </a:fld>
            <a:endParaRPr lang="fr-FR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530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27F0061E-6F1A-014C-85F0-A025E81E686E}" type="datetimeFigureOut">
              <a:rPr lang="fr-FR" smtClean="0"/>
              <a:pPr/>
              <a:t>06/12/2024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3B629B0D-858B-5844-8B63-9EB4A06BC1F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8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numéro de diapositive 9">
            <a:extLst>
              <a:ext uri="{FF2B5EF4-FFF2-40B4-BE49-F238E27FC236}">
                <a16:creationId xmlns:a16="http://schemas.microsoft.com/office/drawing/2014/main" id="{208EA4D9-164B-114A-97CE-EDB5F20077F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A452DCC-9C80-A54B-B28F-5B32348F0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Forme libre 13">
            <a:extLst>
              <a:ext uri="{FF2B5EF4-FFF2-40B4-BE49-F238E27FC236}">
                <a16:creationId xmlns:a16="http://schemas.microsoft.com/office/drawing/2014/main" id="{2842B4B3-1CC4-EB4F-B9C8-89A066490CF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C6DCC354-9A94-E947-BEB4-CECE4C3EE83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8587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7626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xt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88E21C-F1E7-5949-95FF-D3D3AF9E8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56" name="Espace réservé du numéro de diapositive 9">
            <a:extLst>
              <a:ext uri="{FF2B5EF4-FFF2-40B4-BE49-F238E27FC236}">
                <a16:creationId xmlns:a16="http://schemas.microsoft.com/office/drawing/2014/main" id="{F22822EF-66C7-FA40-8717-8194FE9B7FC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Forme libre 19">
            <a:extLst>
              <a:ext uri="{FF2B5EF4-FFF2-40B4-BE49-F238E27FC236}">
                <a16:creationId xmlns:a16="http://schemas.microsoft.com/office/drawing/2014/main" id="{0BABF6D4-2176-074C-8884-C4E6E146CB7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0AA474B1-F071-094D-9ED3-47DF8DEC887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362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8" orient="horz" pos="2567">
          <p15:clr>
            <a:srgbClr val="FBAE40"/>
          </p15:clr>
        </p15:guide>
        <p15:guide id="9" pos="2070" userDrawn="1">
          <p15:clr>
            <a:srgbClr val="FBAE40"/>
          </p15:clr>
        </p15:guide>
        <p15:guide id="10" pos="2393" userDrawn="1">
          <p15:clr>
            <a:srgbClr val="FBAE40"/>
          </p15:clr>
        </p15:guide>
        <p15:guide id="11" pos="5279" userDrawn="1">
          <p15:clr>
            <a:srgbClr val="FBAE40"/>
          </p15:clr>
        </p15:guide>
        <p15:guide id="12" pos="563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34" name="Espace réservé pour une image  7">
            <a:extLst>
              <a:ext uri="{FF2B5EF4-FFF2-40B4-BE49-F238E27FC236}">
                <a16:creationId xmlns:a16="http://schemas.microsoft.com/office/drawing/2014/main" id="{B6C77921-8EC4-B945-B2AF-2FD6E6D5CA9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679950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5" name="Espace réservé pour une image  7">
            <a:extLst>
              <a:ext uri="{FF2B5EF4-FFF2-40B4-BE49-F238E27FC236}">
                <a16:creationId xmlns:a16="http://schemas.microsoft.com/office/drawing/2014/main" id="{2A46CA97-45BE-3846-8CB7-0155837081D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53648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6" name="Espace réservé pour une image  7">
            <a:extLst>
              <a:ext uri="{FF2B5EF4-FFF2-40B4-BE49-F238E27FC236}">
                <a16:creationId xmlns:a16="http://schemas.microsoft.com/office/drawing/2014/main" id="{35C4274F-1030-D749-8FCC-1414070F1C8B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679950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7" name="Espace réservé pour une image  7">
            <a:extLst>
              <a:ext uri="{FF2B5EF4-FFF2-40B4-BE49-F238E27FC236}">
                <a16:creationId xmlns:a16="http://schemas.microsoft.com/office/drawing/2014/main" id="{A7BA537C-AE95-4845-9C58-B5F52B6ABF0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353648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98614AE-1AFF-614F-BECD-70553A11EF5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9032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4" pos="2604" userDrawn="1">
          <p15:clr>
            <a:srgbClr val="FBAE40"/>
          </p15:clr>
        </p15:guide>
        <p15:guide id="5" pos="2924" userDrawn="1">
          <p15:clr>
            <a:srgbClr val="FBAE40"/>
          </p15:clr>
        </p15:guide>
        <p15:guide id="6" pos="4763" userDrawn="1">
          <p15:clr>
            <a:srgbClr val="FBAE40"/>
          </p15:clr>
        </p15:guide>
        <p15:guide id="7" pos="507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xt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706C0D8-DA5E-544B-8C4C-CEB36087AF19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88E21C-F1E7-5949-95FF-D3D3AF9E8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49871" cy="1037595"/>
          </a:xfrm>
        </p:spPr>
        <p:txBody>
          <a:bodyPr/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D4AB9D2-3F30-BD48-80A2-AD708F37BCD9}"/>
              </a:ext>
            </a:extLst>
          </p:cNvPr>
          <p:cNvGrpSpPr/>
          <p:nvPr userDrawn="1"/>
        </p:nvGrpSpPr>
        <p:grpSpPr>
          <a:xfrm>
            <a:off x="10228253" y="6307602"/>
            <a:ext cx="798866" cy="211756"/>
            <a:chOff x="9935284" y="6307602"/>
            <a:chExt cx="798866" cy="211756"/>
          </a:xfrm>
        </p:grpSpPr>
        <p:cxnSp>
          <p:nvCxnSpPr>
            <p:cNvPr id="53" name="Connecteur droit 52">
              <a:extLst>
                <a:ext uri="{FF2B5EF4-FFF2-40B4-BE49-F238E27FC236}">
                  <a16:creationId xmlns:a16="http://schemas.microsoft.com/office/drawing/2014/main" id="{F46ED3A3-7839-9044-AD60-B60DAB636F7C}"/>
                </a:ext>
              </a:extLst>
            </p:cNvPr>
            <p:cNvCxnSpPr/>
            <p:nvPr userDrawn="1"/>
          </p:nvCxnSpPr>
          <p:spPr>
            <a:xfrm>
              <a:off x="10734150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476E2F53-9B2A-8644-8127-9A5A2B3A49DD}"/>
                </a:ext>
              </a:extLst>
            </p:cNvPr>
            <p:cNvCxnSpPr/>
            <p:nvPr userDrawn="1"/>
          </p:nvCxnSpPr>
          <p:spPr>
            <a:xfrm>
              <a:off x="9935284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Espace réservé du numéro de diapositive 9">
            <a:extLst>
              <a:ext uri="{FF2B5EF4-FFF2-40B4-BE49-F238E27FC236}">
                <a16:creationId xmlns:a16="http://schemas.microsoft.com/office/drawing/2014/main" id="{F22822EF-66C7-FA40-8717-8194FE9B7FC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Forme libre 19">
            <a:extLst>
              <a:ext uri="{FF2B5EF4-FFF2-40B4-BE49-F238E27FC236}">
                <a16:creationId xmlns:a16="http://schemas.microsoft.com/office/drawing/2014/main" id="{0BABF6D4-2176-074C-8884-C4E6E146CB7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0AA474B1-F071-094D-9ED3-47DF8DEC887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7060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8" orient="horz" pos="2567">
          <p15:clr>
            <a:srgbClr val="FBAE40"/>
          </p15:clr>
        </p15:guide>
        <p15:guide id="9" pos="2070">
          <p15:clr>
            <a:srgbClr val="FBAE40"/>
          </p15:clr>
        </p15:guide>
        <p15:guide id="10" pos="2393">
          <p15:clr>
            <a:srgbClr val="FBAE40"/>
          </p15:clr>
        </p15:guide>
        <p15:guide id="11" pos="5279">
          <p15:clr>
            <a:srgbClr val="FBAE40"/>
          </p15:clr>
        </p15:guide>
        <p15:guide id="12" pos="563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FA6799C-CC29-244F-BDFA-DF4A9EB68FDF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Espace réservé du texte 9">
            <a:extLst>
              <a:ext uri="{FF2B5EF4-FFF2-40B4-BE49-F238E27FC236}">
                <a16:creationId xmlns:a16="http://schemas.microsoft.com/office/drawing/2014/main" id="{9D5223EE-7A40-A74F-9168-51C7A4A74A8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080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C7A8C54-8013-7742-9A26-33C715F337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0F7D5F-B981-2849-9AA1-5FA2B9D0EE63}"/>
              </a:ext>
            </a:extLst>
          </p:cNvPr>
          <p:cNvSpPr/>
          <p:nvPr userDrawn="1"/>
        </p:nvSpPr>
        <p:spPr>
          <a:xfrm>
            <a:off x="7472855" y="0"/>
            <a:ext cx="4719145" cy="6858000"/>
          </a:xfrm>
          <a:prstGeom prst="rect">
            <a:avLst/>
          </a:pr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28C4A8-C47C-1349-971A-3AAF3164C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0" y="1711754"/>
            <a:ext cx="3490913" cy="1148492"/>
          </a:xfrm>
        </p:spPr>
        <p:txBody>
          <a:bodyPr anchor="ctr"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dirty="0"/>
          </a:p>
        </p:txBody>
      </p:sp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CA21710A-93AD-D946-A374-3BB5C4BA44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00" y="0"/>
            <a:ext cx="7454900" cy="6858000"/>
          </a:xfr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8808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1C98880-94DB-E949-AC7C-8D21F16F5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966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FE75C8F-1302-E849-A568-C5F73915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947008"/>
            <a:ext cx="9768114" cy="103759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7CEB1-3D00-9F4B-A19A-D4375A0C9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003" y="6239925"/>
            <a:ext cx="533718" cy="3513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rgbClr val="3350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07D511-1D6A-EB41-9C20-C6A0C2CC2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9360" y="1989137"/>
            <a:ext cx="9733280" cy="39608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8670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66" r:id="rId2"/>
    <p:sldLayoutId id="2147483688" r:id="rId3"/>
    <p:sldLayoutId id="2147483762" r:id="rId4"/>
    <p:sldLayoutId id="2147483767" r:id="rId5"/>
    <p:sldLayoutId id="2147483764" r:id="rId6"/>
    <p:sldLayoutId id="2147483765" r:id="rId7"/>
    <p:sldLayoutId id="2147483768" r:id="rId8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b="1" i="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ts val="1720"/>
        </a:lnSpc>
        <a:spcBef>
          <a:spcPts val="1200"/>
        </a:spcBef>
        <a:buFont typeface="Arial" panose="020B0604020202020204" pitchFamily="34" charset="0"/>
        <a:buNone/>
        <a:defRPr sz="1600" b="1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ts val="1720"/>
        </a:lnSpc>
        <a:spcBef>
          <a:spcPts val="600"/>
        </a:spcBef>
        <a:buFont typeface="Arial" panose="020B0604020202020204" pitchFamily="34" charset="0"/>
        <a:buNone/>
        <a:defRPr sz="11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17" userDrawn="1">
          <p15:clr>
            <a:srgbClr val="F26B43"/>
          </p15:clr>
        </p15:guide>
        <p15:guide id="3" orient="horz" pos="1253" userDrawn="1">
          <p15:clr>
            <a:srgbClr val="F26B43"/>
          </p15:clr>
        </p15:guide>
        <p15:guide id="5" orient="horz" pos="853" userDrawn="1">
          <p15:clr>
            <a:srgbClr val="F26B43"/>
          </p15:clr>
        </p15:guide>
        <p15:guide id="6" pos="7287" userDrawn="1">
          <p15:clr>
            <a:srgbClr val="F26B43"/>
          </p15:clr>
        </p15:guide>
        <p15:guide id="8" orient="horz" pos="391" userDrawn="1">
          <p15:clr>
            <a:srgbClr val="F26B43"/>
          </p15:clr>
        </p15:guide>
        <p15:guide id="9" orient="horz" pos="1049" userDrawn="1">
          <p15:clr>
            <a:srgbClr val="F26B43"/>
          </p15:clr>
        </p15:guide>
        <p15:guide id="10" pos="393" userDrawn="1">
          <p15:clr>
            <a:srgbClr val="F26B43"/>
          </p15:clr>
        </p15:guide>
        <p15:guide id="11" orient="horz" pos="3748" userDrawn="1">
          <p15:clr>
            <a:srgbClr val="F26B43"/>
          </p15:clr>
        </p15:guide>
        <p15:guide id="12" pos="778" userDrawn="1">
          <p15:clr>
            <a:srgbClr val="F26B43"/>
          </p15:clr>
        </p15:guide>
        <p15:guide id="13" pos="6912" userDrawn="1">
          <p15:clr>
            <a:srgbClr val="F26B43"/>
          </p15:clr>
        </p15:guide>
        <p15:guide id="14" orient="horz" pos="2160" userDrawn="1">
          <p15:clr>
            <a:srgbClr val="F26B43"/>
          </p15:clr>
        </p15:guide>
        <p15:guide id="15" pos="3681" userDrawn="1">
          <p15:clr>
            <a:srgbClr val="F26B43"/>
          </p15:clr>
        </p15:guide>
        <p15:guide id="16" pos="3999" userDrawn="1">
          <p15:clr>
            <a:srgbClr val="F26B43"/>
          </p15:clr>
        </p15:guide>
        <p15:guide id="17" orient="horz" pos="4320" userDrawn="1">
          <p15:clr>
            <a:srgbClr val="F26B43"/>
          </p15:clr>
        </p15:guide>
        <p15:guide id="19" orient="horz" pos="3926" userDrawn="1">
          <p15:clr>
            <a:srgbClr val="F26B43"/>
          </p15:clr>
        </p15:guide>
        <p15:guide id="20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unsplash.com/fr/@horseratbros?utm_content=creditCopyText&amp;utm_medium=referral&amp;utm_source=unsplash" TargetMode="External"/><Relationship Id="rId3" Type="http://schemas.openxmlformats.org/officeDocument/2006/relationships/hyperlink" Target="https://unsplash.com/fr/photos/une-balle-de-tennis-posee-sur-un-court-de-tennis-sI-p_NLBNr0?utm_content=creditCopyText&amp;utm_medium=referral&amp;utm_source=unsplash" TargetMode="External"/><Relationship Id="rId7" Type="http://schemas.openxmlformats.org/officeDocument/2006/relationships/hyperlink" Target="https://unsplash.com/fr/photos/photo-aerienne-dun-terrain-de-football-vKSIwGivUuA?utm_content=creditCopyText&amp;utm_medium=referral&amp;utm_source=unsplash" TargetMode="External"/><Relationship Id="rId2" Type="http://schemas.openxmlformats.org/officeDocument/2006/relationships/hyperlink" Target="https://unsplash.com/fr/@ttrapani?utm_content=creditCopyText&amp;utm_medium=referral&amp;utm_source=unsplash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unsplash.com/fr/@izuddinhelmi?utm_content=creditCopyText&amp;utm_medium=referral&amp;utm_source=unsplash" TargetMode="External"/><Relationship Id="rId5" Type="http://schemas.openxmlformats.org/officeDocument/2006/relationships/hyperlink" Target="https://unsplash.com/fr/photos/photo-dune-femme-escaladant-une-montagne-N4QTBfNQ8Nk?utm_content=creditCopyText&amp;utm_medium=referral&amp;utm_source=unsplash" TargetMode="External"/><Relationship Id="rId4" Type="http://schemas.openxmlformats.org/officeDocument/2006/relationships/hyperlink" Target="https://unsplash.com/fr/@speckfechta?utm_content=creditCopyText&amp;utm_medium=referral&amp;utm_source=unsplash" TargetMode="External"/><Relationship Id="rId9" Type="http://schemas.openxmlformats.org/officeDocument/2006/relationships/hyperlink" Target="https://unsplash.com/fr/photos/un-groupe-de-jeunes-hommes-jouant-a-un-match-de-volley-ball-J1RJVuBXrpI?utm_content=creditCopyText&amp;utm_medium=referral&amp;utm_source=unsplas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742CBB68-CAF8-E040-A9A4-33284560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044" y="1880719"/>
            <a:ext cx="4064070" cy="2025359"/>
          </a:xfrm>
        </p:spPr>
        <p:txBody>
          <a:bodyPr anchor="ctr">
            <a:normAutofit/>
          </a:bodyPr>
          <a:lstStyle/>
          <a:p>
            <a:pPr>
              <a:spcBef>
                <a:spcPts val="6000"/>
              </a:spcBef>
            </a:pPr>
            <a:r>
              <a:rPr lang="fr-FR" sz="4000" dirty="0"/>
              <a:t>Charte</a:t>
            </a:r>
            <a:br>
              <a:rPr lang="fr-FR" sz="4000" dirty="0"/>
            </a:br>
            <a:r>
              <a:rPr lang="fr-FR" sz="4000" dirty="0"/>
              <a:t>graphique</a:t>
            </a:r>
            <a:endParaRPr lang="fr-FR" b="0" dirty="0"/>
          </a:p>
        </p:txBody>
      </p:sp>
      <p:pic>
        <p:nvPicPr>
          <p:cNvPr id="11" name="Espace réservé pour une image  10">
            <a:extLst>
              <a:ext uri="{FF2B5EF4-FFF2-40B4-BE49-F238E27FC236}">
                <a16:creationId xmlns:a16="http://schemas.microsoft.com/office/drawing/2014/main" id="{320ED974-4A2C-C84A-AEAA-AE7CA44226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16916" r="16916"/>
          <a:stretch/>
        </p:blipFill>
        <p:spPr>
          <a:xfrm>
            <a:off x="12700" y="0"/>
            <a:ext cx="7454900" cy="6858000"/>
          </a:xfrm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326765F2-F799-2548-90E1-B0C24352BE62}"/>
              </a:ext>
            </a:extLst>
          </p:cNvPr>
          <p:cNvGrpSpPr/>
          <p:nvPr/>
        </p:nvGrpSpPr>
        <p:grpSpPr>
          <a:xfrm>
            <a:off x="9969500" y="5413276"/>
            <a:ext cx="1587500" cy="698500"/>
            <a:chOff x="9969500" y="5413276"/>
            <a:chExt cx="1587500" cy="698500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7B6FE88E-5073-FF4E-96E0-DF0E3D5DB039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17" name="Freeform 1">
                <a:extLst>
                  <a:ext uri="{FF2B5EF4-FFF2-40B4-BE49-F238E27FC236}">
                    <a16:creationId xmlns:a16="http://schemas.microsoft.com/office/drawing/2014/main" id="{D8E2DAF5-D70F-7940-98F6-F32ABFB53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8" name="Freeform 2">
                <a:extLst>
                  <a:ext uri="{FF2B5EF4-FFF2-40B4-BE49-F238E27FC236}">
                    <a16:creationId xmlns:a16="http://schemas.microsoft.com/office/drawing/2014/main" id="{A1FF8E35-259E-1844-A917-B7B40363D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9" name="Freeform 3">
                <a:extLst>
                  <a:ext uri="{FF2B5EF4-FFF2-40B4-BE49-F238E27FC236}">
                    <a16:creationId xmlns:a16="http://schemas.microsoft.com/office/drawing/2014/main" id="{17FC4F87-FAFC-214B-87E9-B134E682A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4AF7C6A8-2BE0-544A-82BF-5242E18FC4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C46E997-26B4-754F-92B6-2580105AFD28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7" name="Espace réservé du numéro de diapositive 26">
            <a:extLst>
              <a:ext uri="{FF2B5EF4-FFF2-40B4-BE49-F238E27FC236}">
                <a16:creationId xmlns:a16="http://schemas.microsoft.com/office/drawing/2014/main" id="{5ECB5719-5021-AE4A-B7F7-7BCDD9DB65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</a:t>
            </a:fld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6685BD8-2678-264A-90DC-CB9A154E8910}"/>
              </a:ext>
            </a:extLst>
          </p:cNvPr>
          <p:cNvSpPr txBox="1"/>
          <p:nvPr/>
        </p:nvSpPr>
        <p:spPr>
          <a:xfrm>
            <a:off x="8308078" y="1828800"/>
            <a:ext cx="326003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dirty="0" err="1">
                <a:solidFill>
                  <a:srgbClr val="FFFFFF"/>
                </a:solidFill>
              </a:rPr>
              <a:t>Fredi</a:t>
            </a:r>
            <a:endParaRPr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7728BE-0C19-064A-A6D8-B9CAEE6393C0}"/>
              </a:ext>
            </a:extLst>
          </p:cNvPr>
          <p:cNvSpPr txBox="1"/>
          <p:nvPr/>
        </p:nvSpPr>
        <p:spPr>
          <a:xfrm>
            <a:off x="8308078" y="3789040"/>
            <a:ext cx="326003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2024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852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91F21E-D99B-B949-B507-90A4D11C9EFF}"/>
              </a:ext>
            </a:extLst>
          </p:cNvPr>
          <p:cNvSpPr/>
          <p:nvPr/>
        </p:nvSpPr>
        <p:spPr>
          <a:xfrm>
            <a:off x="4493115" y="-567"/>
            <a:ext cx="3789465" cy="3364861"/>
          </a:xfrm>
          <a:prstGeom prst="rect">
            <a:avLst/>
          </a:prstGeom>
          <a:solidFill>
            <a:srgbClr val="809848"/>
          </a:solidFill>
          <a:ln>
            <a:solidFill>
              <a:srgbClr val="8098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>
              <a:solidFill>
                <a:srgbClr val="809848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1733FF-C7E1-F748-9BD5-25622BAA13CA}"/>
              </a:ext>
            </a:extLst>
          </p:cNvPr>
          <p:cNvSpPr/>
          <p:nvPr/>
        </p:nvSpPr>
        <p:spPr>
          <a:xfrm>
            <a:off x="8282580" y="-567"/>
            <a:ext cx="3789465" cy="3364861"/>
          </a:xfrm>
          <a:prstGeom prst="rect">
            <a:avLst/>
          </a:prstGeom>
          <a:solidFill>
            <a:srgbClr val="627C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D1BE392-3085-DD47-B090-D8B0AC21DC17}"/>
              </a:ext>
            </a:extLst>
          </p:cNvPr>
          <p:cNvGrpSpPr/>
          <p:nvPr/>
        </p:nvGrpSpPr>
        <p:grpSpPr>
          <a:xfrm>
            <a:off x="4493115" y="3346782"/>
            <a:ext cx="7584585" cy="3364861"/>
            <a:chOff x="5877416" y="3440306"/>
            <a:chExt cx="4256318" cy="21816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80B661-1D50-3347-870F-5CDD577E4DF3}"/>
                </a:ext>
              </a:extLst>
            </p:cNvPr>
            <p:cNvSpPr/>
            <p:nvPr/>
          </p:nvSpPr>
          <p:spPr>
            <a:xfrm>
              <a:off x="5877416" y="3440306"/>
              <a:ext cx="1423742" cy="2181660"/>
            </a:xfrm>
            <a:prstGeom prst="rect">
              <a:avLst/>
            </a:prstGeom>
            <a:solidFill>
              <a:srgbClr val="FEF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ED461-2BAF-5043-85F7-CF3193A987F1}"/>
                </a:ext>
              </a:extLst>
            </p:cNvPr>
            <p:cNvSpPr/>
            <p:nvPr/>
          </p:nvSpPr>
          <p:spPr>
            <a:xfrm>
              <a:off x="7301158" y="3440306"/>
              <a:ext cx="1423742" cy="2181660"/>
            </a:xfrm>
            <a:prstGeom prst="rect">
              <a:avLst/>
            </a:prstGeom>
            <a:solidFill>
              <a:srgbClr val="B0CA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196C843-B5A3-9E41-ABED-8EFE0DBC0A5F}"/>
                </a:ext>
              </a:extLst>
            </p:cNvPr>
            <p:cNvSpPr/>
            <p:nvPr/>
          </p:nvSpPr>
          <p:spPr>
            <a:xfrm>
              <a:off x="8709992" y="3440306"/>
              <a:ext cx="1423742" cy="2181660"/>
            </a:xfrm>
            <a:prstGeom prst="rect">
              <a:avLst/>
            </a:prstGeom>
            <a:solidFill>
              <a:srgbClr val="573D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</p:grpSp>
      <p:sp>
        <p:nvSpPr>
          <p:cNvPr id="46" name="ZoneTexte 45">
            <a:extLst>
              <a:ext uri="{FF2B5EF4-FFF2-40B4-BE49-F238E27FC236}">
                <a16:creationId xmlns:a16="http://schemas.microsoft.com/office/drawing/2014/main" id="{5B1B2249-43F8-3B47-8BBE-22729E2EEC95}"/>
              </a:ext>
            </a:extLst>
          </p:cNvPr>
          <p:cNvSpPr txBox="1"/>
          <p:nvPr/>
        </p:nvSpPr>
        <p:spPr>
          <a:xfrm>
            <a:off x="5006537" y="944366"/>
            <a:ext cx="3153620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rgbClr val="0C0B0B"/>
                </a:solidFill>
              </a:rPr>
              <a:t>#809848</a:t>
            </a:r>
          </a:p>
          <a:p>
            <a:r>
              <a:rPr lang="fr-FR" sz="1200" noProof="1">
                <a:solidFill>
                  <a:srgbClr val="0C0B0B"/>
                </a:solidFill>
              </a:rPr>
              <a:t>(128, 152, 72)</a:t>
            </a:r>
          </a:p>
          <a:p>
            <a:endParaRPr lang="fr-FR" sz="1200" noProof="1">
              <a:solidFill>
                <a:srgbClr val="0C0B0B"/>
              </a:solidFill>
            </a:endParaRP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74648E60-39CD-5B4E-8B04-834FBF16F1B0}"/>
              </a:ext>
            </a:extLst>
          </p:cNvPr>
          <p:cNvSpPr txBox="1"/>
          <p:nvPr/>
        </p:nvSpPr>
        <p:spPr>
          <a:xfrm>
            <a:off x="8782794" y="944366"/>
            <a:ext cx="3153620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#627C85</a:t>
            </a:r>
            <a:endParaRPr lang="fr-FR" sz="1200" noProof="1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r>
              <a:rPr lang="fr-FR" sz="1200" noProof="1">
                <a:solidFill>
                  <a:schemeClr val="bg1">
                    <a:lumMod val="90000"/>
                    <a:lumOff val="10000"/>
                  </a:schemeClr>
                </a:solidFill>
              </a:rPr>
              <a:t>(98, 124, 133)  </a:t>
            </a:r>
            <a:endParaRPr lang="fr-FR" sz="1200" dirty="0">
              <a:solidFill>
                <a:schemeClr val="bg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D8AED259-6396-3643-83FD-013273427C4F}"/>
              </a:ext>
            </a:extLst>
          </p:cNvPr>
          <p:cNvSpPr txBox="1"/>
          <p:nvPr/>
        </p:nvSpPr>
        <p:spPr>
          <a:xfrm>
            <a:off x="5006537" y="3721481"/>
            <a:ext cx="1880419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rgbClr val="1F1D1E"/>
                </a:solidFill>
              </a:rPr>
              <a:t>#FEF9FF</a:t>
            </a:r>
          </a:p>
          <a:p>
            <a:r>
              <a:rPr lang="fr-FR" sz="1200" noProof="1">
                <a:solidFill>
                  <a:srgbClr val="1F1D1E"/>
                </a:solidFill>
              </a:rPr>
              <a:t>(254,249,255)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4BA24E15-41C2-3443-9C3B-F84F68E71780}"/>
              </a:ext>
            </a:extLst>
          </p:cNvPr>
          <p:cNvSpPr txBox="1"/>
          <p:nvPr/>
        </p:nvSpPr>
        <p:spPr>
          <a:xfrm>
            <a:off x="7384644" y="3721481"/>
            <a:ext cx="1880419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b="0" i="0" dirty="0">
                <a:solidFill>
                  <a:srgbClr val="333333"/>
                </a:solidFill>
                <a:effectLst/>
                <a:latin typeface="Helvetica Neue"/>
              </a:rPr>
              <a:t>#b0ca87</a:t>
            </a:r>
          </a:p>
          <a:p>
            <a:r>
              <a:rPr lang="fr-FR" sz="1200" dirty="0">
                <a:solidFill>
                  <a:srgbClr val="333333"/>
                </a:solidFill>
                <a:latin typeface="Helvetica Neue"/>
              </a:rPr>
              <a:t>(176, 202, 135)</a:t>
            </a:r>
            <a:endParaRPr lang="fr-FR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DEA9EFC3-15DF-5148-A918-10EDB8EE90E7}"/>
              </a:ext>
            </a:extLst>
          </p:cNvPr>
          <p:cNvSpPr txBox="1"/>
          <p:nvPr/>
        </p:nvSpPr>
        <p:spPr>
          <a:xfrm>
            <a:off x="9939042" y="3721481"/>
            <a:ext cx="1880419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1200" noProof="1">
                <a:solidFill>
                  <a:schemeClr val="bg1">
                    <a:lumMod val="90000"/>
                    <a:lumOff val="10000"/>
                  </a:schemeClr>
                </a:solidFill>
              </a:rPr>
              <a:t>#573D1C</a:t>
            </a:r>
          </a:p>
          <a:p>
            <a:r>
              <a:rPr lang="fr-FR" sz="1200" noProof="1">
                <a:solidFill>
                  <a:schemeClr val="bg1">
                    <a:lumMod val="90000"/>
                    <a:lumOff val="10000"/>
                  </a:schemeClr>
                </a:solidFill>
              </a:rPr>
              <a:t>(87, 61, 28)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b="1" noProof="1">
                <a:latin typeface="Trebuchet MS" panose="020B0703020202090204" pitchFamily="34" charset="0"/>
              </a:rPr>
              <a:t>Couleurs</a:t>
            </a:r>
            <a:br>
              <a:rPr lang="en-GB" b="1" noProof="1">
                <a:latin typeface="Trebuchet MS" panose="020B0703020202090204" pitchFamily="34" charset="0"/>
              </a:rPr>
            </a:br>
            <a:r>
              <a:rPr lang="en-GB" sz="2000" b="0" noProof="1">
                <a:latin typeface="Trebuchet MS" panose="020B0703020202090204" pitchFamily="34" charset="0"/>
              </a:rPr>
              <a:t>La gamme</a:t>
            </a:r>
            <a:endParaRPr lang="en-GB" sz="2000" b="0" i="1" noProof="1"/>
          </a:p>
        </p:txBody>
      </p:sp>
      <p:sp>
        <p:nvSpPr>
          <p:cNvPr id="91" name="Forme libre 90">
            <a:extLst>
              <a:ext uri="{FF2B5EF4-FFF2-40B4-BE49-F238E27FC236}">
                <a16:creationId xmlns:a16="http://schemas.microsoft.com/office/drawing/2014/main" id="{125C65F7-1372-1749-8650-9185A143FC3A}"/>
              </a:ext>
            </a:extLst>
          </p:cNvPr>
          <p:cNvSpPr/>
          <p:nvPr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CBF4D2D-0926-D942-B44C-4978412C739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>
                <a:solidFill>
                  <a:schemeClr val="accent5"/>
                </a:solidFill>
              </a:rPr>
              <a:pPr/>
              <a:t>2</a:t>
            </a:fld>
            <a:endParaRPr lang="fr-FR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38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Typographie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1800" b="0" noProof="1">
                <a:solidFill>
                  <a:srgbClr val="252521"/>
                </a:solidFill>
              </a:rPr>
              <a:t>Présentation</a:t>
            </a:r>
            <a:endParaRPr lang="en-GB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3353E64-DC66-E549-9E93-3F6A72EA58C2}"/>
              </a:ext>
            </a:extLst>
          </p:cNvPr>
          <p:cNvSpPr txBox="1"/>
          <p:nvPr/>
        </p:nvSpPr>
        <p:spPr>
          <a:xfrm>
            <a:off x="5901060" y="1333500"/>
            <a:ext cx="4500240" cy="452431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FR" sz="16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Droid Sans</a:t>
            </a:r>
            <a:br>
              <a:rPr lang="fr-FR" sz="1600" b="1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3600" b="1" noProof="1">
                <a:solidFill>
                  <a:srgbClr val="1F1D1E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rPr>
              <a:t>Titres et sous-titres</a:t>
            </a:r>
          </a:p>
          <a:p>
            <a:pPr>
              <a:spcBef>
                <a:spcPts val="600"/>
              </a:spcBef>
            </a:pPr>
            <a:r>
              <a:rPr lang="fr-FR" sz="1200" b="1" noProof="1">
                <a:solidFill>
                  <a:srgbClr val="1F1D1E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rPr>
              <a:t>Aa Bb Cc Dd Ee Ff Gg Hh Ii Ji Kk Ll Mm Nn Oo Pp</a:t>
            </a:r>
            <a:br>
              <a:rPr lang="fr-FR" sz="1200" b="1" noProof="1">
                <a:solidFill>
                  <a:srgbClr val="1F1D1E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rPr>
            </a:br>
            <a:r>
              <a:rPr lang="fr-FR" sz="1200" b="1" noProof="1">
                <a:solidFill>
                  <a:srgbClr val="1F1D1E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rPr>
              <a:t>Qq Rr Ss Tt Uu Vv Ww Xx Yy Zz 0123456789-/</a:t>
            </a:r>
            <a:r>
              <a:rPr lang="fr-FR" sz="1200" b="1" noProof="1">
                <a:solidFill>
                  <a:srgbClr val="1F1D1E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20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fr-FR" sz="120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  <a:t>Heebo</a:t>
            </a:r>
            <a:br>
              <a:rPr lang="fr-FR" sz="120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</a:br>
            <a:r>
              <a:rPr lang="fr-FR" sz="280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  <a:t>Corps de texte</a:t>
            </a:r>
          </a:p>
          <a:p>
            <a:pPr>
              <a:spcBef>
                <a:spcPts val="600"/>
              </a:spcBef>
            </a:pPr>
            <a:r>
              <a:rPr lang="fr-FR" sz="105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  <a:t>Aa Bb Cc Dd Ee Ff Gg Hh Ii Ji Kk Ll Mm Nn Oo Pp</a:t>
            </a:r>
            <a:br>
              <a:rPr lang="fr-FR" sz="105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</a:br>
            <a:r>
              <a:rPr lang="fr-FR" sz="105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</a:rPr>
              <a:t>Qq Rr Ss Tt Uu Vv Ww Xx Yy Zz 0123456789-/</a:t>
            </a:r>
            <a:r>
              <a:rPr lang="fr-FR" sz="1050" noProof="1">
                <a:solidFill>
                  <a:srgbClr val="1F1D1E"/>
                </a:solidFill>
                <a:latin typeface="Heebo" panose="00000500000000000000" pitchFamily="2" charset="-79"/>
                <a:cs typeface="Heebo" panose="00000500000000000000" pitchFamily="2" charset="-79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20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fr-FR" sz="120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  <a:t>Martel Sans</a:t>
            </a:r>
            <a:br>
              <a:rPr lang="fr-FR" sz="120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</a:br>
            <a:r>
              <a:rPr lang="fr-FR" sz="280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  <a:t>Mots-clé et chiffres</a:t>
            </a:r>
          </a:p>
          <a:p>
            <a:pPr>
              <a:spcBef>
                <a:spcPts val="600"/>
              </a:spcBef>
            </a:pPr>
            <a:r>
              <a:rPr lang="fr-FR" sz="105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  <a:t>Aa Bb Cc Dd Ee Ff Gg Hh Ii Ji Kk Ll Mm Nn Oo Pp</a:t>
            </a:r>
            <a:br>
              <a:rPr lang="fr-FR" sz="105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</a:br>
            <a:r>
              <a:rPr lang="fr-FR" sz="105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</a:rPr>
              <a:t>Qq Rr Ss Tt Uu Vv Ww Xx Yy Zz 0123456789-/</a:t>
            </a:r>
            <a:r>
              <a:rPr lang="fr-FR" sz="1050" b="1" noProof="1">
                <a:solidFill>
                  <a:srgbClr val="1F1D1E"/>
                </a:solidFill>
                <a:latin typeface="Martel Sans" panose="00000500000000000000" pitchFamily="2" charset="0"/>
                <a:cs typeface="Martel Sans" panose="00000500000000000000" pitchFamily="2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05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spcBef>
                <a:spcPts val="600"/>
              </a:spcBef>
            </a:pPr>
            <a:endParaRPr lang="fr-FR" sz="105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57A02-14F7-D84E-8C5F-17FE184D8A2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541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 25">
            <a:extLst>
              <a:ext uri="{FF2B5EF4-FFF2-40B4-BE49-F238E27FC236}">
                <a16:creationId xmlns:a16="http://schemas.microsoft.com/office/drawing/2014/main" id="{64F7D0EC-30EF-D043-9309-F6B1FCA7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947008"/>
            <a:ext cx="2929164" cy="1037595"/>
          </a:xfrm>
        </p:spPr>
        <p:txBody>
          <a:bodyPr>
            <a:noAutofit/>
          </a:bodyPr>
          <a:lstStyle/>
          <a:p>
            <a:r>
              <a:rPr lang="en-GB" noProof="1"/>
              <a:t>Iconographie</a:t>
            </a:r>
            <a:br>
              <a:rPr lang="en-GB" noProof="1"/>
            </a:br>
            <a:r>
              <a:rPr lang="en-GB" sz="2000" b="0" noProof="1"/>
              <a:t>Règles</a:t>
            </a:r>
            <a:endParaRPr lang="en-GB" sz="2000" b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EEDE793-A2D6-FE44-B8F2-77B10B59654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32" name="Espace réservé pour une image  31">
            <a:extLst>
              <a:ext uri="{FF2B5EF4-FFF2-40B4-BE49-F238E27FC236}">
                <a16:creationId xmlns:a16="http://schemas.microsoft.com/office/drawing/2014/main" id="{288C7EBA-BA4C-BB44-8300-AA6663F453F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2"/>
          <a:srcRect t="20635" b="20635"/>
          <a:stretch/>
        </p:blipFill>
        <p:spPr>
          <a:xfrm>
            <a:off x="4679950" y="171450"/>
            <a:ext cx="3676650" cy="3262611"/>
          </a:xfrm>
        </p:spPr>
      </p:pic>
      <p:pic>
        <p:nvPicPr>
          <p:cNvPr id="34" name="Espace réservé pour une image  33" descr="&#10;      ">
            <a:extLst>
              <a:ext uri="{FF2B5EF4-FFF2-40B4-BE49-F238E27FC236}">
                <a16:creationId xmlns:a16="http://schemas.microsoft.com/office/drawing/2014/main" id="{2D017AA1-55F1-8247-A273-81F0F4674ADF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3"/>
          <a:srcRect t="20390" b="20390"/>
          <a:stretch/>
        </p:blipFill>
        <p:spPr>
          <a:xfrm>
            <a:off x="8353648" y="171450"/>
            <a:ext cx="3676650" cy="3262611"/>
          </a:xfrm>
        </p:spPr>
      </p:pic>
      <p:pic>
        <p:nvPicPr>
          <p:cNvPr id="36" name="Espace réservé pour une image  35">
            <a:extLst>
              <a:ext uri="{FF2B5EF4-FFF2-40B4-BE49-F238E27FC236}">
                <a16:creationId xmlns:a16="http://schemas.microsoft.com/office/drawing/2014/main" id="{F310CC31-93AF-AD46-AEF6-7E69EA30F640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4"/>
          <a:srcRect t="25047" b="25047"/>
          <a:stretch/>
        </p:blipFill>
        <p:spPr>
          <a:xfrm>
            <a:off x="4679950" y="3431761"/>
            <a:ext cx="3676650" cy="3262611"/>
          </a:xfrm>
        </p:spPr>
      </p:pic>
      <p:pic>
        <p:nvPicPr>
          <p:cNvPr id="42" name="Espace réservé pour une image  41">
            <a:extLst>
              <a:ext uri="{FF2B5EF4-FFF2-40B4-BE49-F238E27FC236}">
                <a16:creationId xmlns:a16="http://schemas.microsoft.com/office/drawing/2014/main" id="{7969A06D-DD77-8D4B-8761-0F5DBA4373CE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/>
          <a:srcRect l="12407" r="12407"/>
          <a:stretch/>
        </p:blipFill>
        <p:spPr>
          <a:xfrm>
            <a:off x="8353648" y="3431761"/>
            <a:ext cx="3676650" cy="3262611"/>
          </a:xfrm>
        </p:spPr>
      </p:pic>
      <p:sp>
        <p:nvSpPr>
          <p:cNvPr id="49" name="Espace réservé du texte 48">
            <a:extLst>
              <a:ext uri="{FF2B5EF4-FFF2-40B4-BE49-F238E27FC236}">
                <a16:creationId xmlns:a16="http://schemas.microsoft.com/office/drawing/2014/main" id="{8EBFF98E-EA8F-5741-B773-1ADB1AB7E9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/>
          <a:p>
            <a:r>
              <a:rPr lang="fr-FR" dirty="0"/>
              <a:t>Sujets</a:t>
            </a:r>
          </a:p>
          <a:p>
            <a:pPr lvl="1"/>
            <a:r>
              <a:rPr lang="fr-FR" sz="1800" noProof="1">
                <a:latin typeface="Heebo" panose="00000500000000000000" pitchFamily="2" charset="-79"/>
                <a:cs typeface="Heebo" panose="00000500000000000000" pitchFamily="2" charset="-79"/>
              </a:rPr>
              <a:t>Sport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239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000" b="0" noProof="1">
                <a:solidFill>
                  <a:srgbClr val="252521"/>
                </a:solidFill>
              </a:rPr>
              <a:t>La gamme</a:t>
            </a:r>
            <a:endParaRPr lang="en-GB" sz="20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5" name="Espace réservé du texte 554">
            <a:extLst>
              <a:ext uri="{FF2B5EF4-FFF2-40B4-BE49-F238E27FC236}">
                <a16:creationId xmlns:a16="http://schemas.microsoft.com/office/drawing/2014/main" id="{42A62B4C-AF2E-114E-8BA3-2F9ACC96895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/>
          <a:p>
            <a:pPr>
              <a:lnSpc>
                <a:spcPts val="1740"/>
              </a:lnSpc>
            </a:pPr>
            <a:r>
              <a:rPr lang="fr-FR" dirty="0"/>
              <a:t>Couleur</a:t>
            </a:r>
          </a:p>
          <a:p>
            <a:pPr lvl="1">
              <a:lnSpc>
                <a:spcPts val="1740"/>
              </a:lnSpc>
            </a:pPr>
            <a:r>
              <a:rPr lang="fr-FR" sz="1100" noProof="1">
                <a:solidFill>
                  <a:srgbClr val="0C0B0B"/>
                </a:solidFill>
              </a:rPr>
              <a:t>#809848</a:t>
            </a:r>
          </a:p>
          <a:p>
            <a:pPr lvl="1">
              <a:lnSpc>
                <a:spcPts val="1740"/>
              </a:lnSpc>
            </a:pPr>
            <a:endParaRPr lang="fr-FR" sz="1100" dirty="0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pPr lvl="1">
              <a:lnSpc>
                <a:spcPts val="1740"/>
              </a:lnSpc>
            </a:pPr>
            <a:endParaRPr lang="fr-FR" dirty="0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pPr lvl="1">
              <a:lnSpc>
                <a:spcPts val="1740"/>
              </a:lnSpc>
            </a:pPr>
            <a:endParaRPr lang="fr-FR" sz="1100" dirty="0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pPr lvl="1">
              <a:lnSpc>
                <a:spcPts val="1740"/>
              </a:lnSpc>
            </a:pPr>
            <a:endParaRPr lang="fr-FR" dirty="0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pPr lvl="1">
              <a:lnSpc>
                <a:spcPts val="1740"/>
              </a:lnSpc>
            </a:pPr>
            <a:r>
              <a:rPr lang="fr-FR" sz="11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#627C85</a:t>
            </a:r>
            <a:endParaRPr lang="fr-FR" sz="1100" noProof="1">
              <a:solidFill>
                <a:schemeClr val="bg1">
                  <a:lumMod val="90000"/>
                  <a:lumOff val="10000"/>
                </a:schemeClr>
              </a:solidFill>
            </a:endParaRPr>
          </a:p>
          <a:p>
            <a:pPr lvl="1">
              <a:lnSpc>
                <a:spcPts val="1740"/>
              </a:lnSpc>
            </a:pPr>
            <a:endParaRPr lang="fr-FR" sz="1100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5</a:t>
            </a:fld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241BF14-05D2-3700-5AF0-700929E82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911" y="1465805"/>
            <a:ext cx="5243014" cy="388653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180FCBD-E44F-98EF-B1E4-1192830CBF45}"/>
              </a:ext>
            </a:extLst>
          </p:cNvPr>
          <p:cNvSpPr/>
          <p:nvPr/>
        </p:nvSpPr>
        <p:spPr>
          <a:xfrm>
            <a:off x="2684462" y="2495531"/>
            <a:ext cx="905070" cy="765110"/>
          </a:xfrm>
          <a:prstGeom prst="rect">
            <a:avLst/>
          </a:prstGeom>
          <a:solidFill>
            <a:srgbClr val="809848"/>
          </a:solidFill>
          <a:ln>
            <a:solidFill>
              <a:srgbClr val="8098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>
              <a:solidFill>
                <a:srgbClr val="80984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15C477-0BA0-DF9E-0BFF-A4ECA739F8FC}"/>
              </a:ext>
            </a:extLst>
          </p:cNvPr>
          <p:cNvSpPr/>
          <p:nvPr/>
        </p:nvSpPr>
        <p:spPr>
          <a:xfrm>
            <a:off x="2684462" y="3796477"/>
            <a:ext cx="905071" cy="886917"/>
          </a:xfrm>
          <a:prstGeom prst="rect">
            <a:avLst/>
          </a:prstGeom>
          <a:solidFill>
            <a:srgbClr val="627C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</p:spTree>
    <p:extLst>
      <p:ext uri="{BB962C8B-B14F-4D97-AF65-F5344CB8AC3E}">
        <p14:creationId xmlns:p14="http://schemas.microsoft.com/office/powerpoint/2010/main" val="3521963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431" y="951543"/>
            <a:ext cx="9768114" cy="103759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000" b="0" noProof="1">
                <a:solidFill>
                  <a:srgbClr val="252521"/>
                </a:solidFill>
              </a:rPr>
              <a:t>À ne pas faire</a:t>
            </a:r>
            <a:endParaRPr lang="en-GB" sz="20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3A179072-7187-3B4E-BEEB-9B3F64C78D1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endParaRPr dirty="0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75213D-F36E-334B-82CB-D9EE46F1FCDF}"/>
              </a:ext>
            </a:extLst>
          </p:cNvPr>
          <p:cNvGrpSpPr/>
          <p:nvPr/>
        </p:nvGrpSpPr>
        <p:grpSpPr>
          <a:xfrm>
            <a:off x="6108918" y="1474604"/>
            <a:ext cx="4960811" cy="3759556"/>
            <a:chOff x="6047509" y="1262070"/>
            <a:chExt cx="4960811" cy="3759556"/>
          </a:xfrm>
        </p:grpSpPr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77B4FF34-8FDE-9C49-986E-542C854CC37D}"/>
                </a:ext>
              </a:extLst>
            </p:cNvPr>
            <p:cNvSpPr/>
            <p:nvPr/>
          </p:nvSpPr>
          <p:spPr>
            <a:xfrm>
              <a:off x="6348413" y="2549525"/>
              <a:ext cx="785957" cy="78595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219" name="Grouper 461">
              <a:extLst>
                <a:ext uri="{FF2B5EF4-FFF2-40B4-BE49-F238E27FC236}">
                  <a16:creationId xmlns:a16="http://schemas.microsoft.com/office/drawing/2014/main" id="{E45D3B97-5FE4-6547-9487-D1E2B8AD50A9}"/>
                </a:ext>
              </a:extLst>
            </p:cNvPr>
            <p:cNvGrpSpPr/>
            <p:nvPr/>
          </p:nvGrpSpPr>
          <p:grpSpPr>
            <a:xfrm>
              <a:off x="6348413" y="1262070"/>
              <a:ext cx="758969" cy="758969"/>
              <a:chOff x="8024019" y="2455069"/>
              <a:chExt cx="427037" cy="427038"/>
            </a:xfrm>
          </p:grpSpPr>
          <p:sp>
            <p:nvSpPr>
              <p:cNvPr id="220" name="Freeform 48">
                <a:extLst>
                  <a:ext uri="{FF2B5EF4-FFF2-40B4-BE49-F238E27FC236}">
                    <a16:creationId xmlns:a16="http://schemas.microsoft.com/office/drawing/2014/main" id="{79FE52B0-6306-4A43-BAF1-3F213FFF39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1" name="Freeform 49">
                <a:extLst>
                  <a:ext uri="{FF2B5EF4-FFF2-40B4-BE49-F238E27FC236}">
                    <a16:creationId xmlns:a16="http://schemas.microsoft.com/office/drawing/2014/main" id="{B9A0DCAC-378A-1A47-AACC-6784B51BC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2" name="Freeform 50">
                <a:extLst>
                  <a:ext uri="{FF2B5EF4-FFF2-40B4-BE49-F238E27FC236}">
                    <a16:creationId xmlns:a16="http://schemas.microsoft.com/office/drawing/2014/main" id="{49FB40EC-B81E-074E-BFE2-FF10752A9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3" name="Freeform 51">
                <a:extLst>
                  <a:ext uri="{FF2B5EF4-FFF2-40B4-BE49-F238E27FC236}">
                    <a16:creationId xmlns:a16="http://schemas.microsoft.com/office/drawing/2014/main" id="{52444BDA-A3CE-DC4B-9DC2-49D9E7965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224" name="Freeform 52">
                <a:extLst>
                  <a:ext uri="{FF2B5EF4-FFF2-40B4-BE49-F238E27FC236}">
                    <a16:creationId xmlns:a16="http://schemas.microsoft.com/office/drawing/2014/main" id="{CAA4D4AB-E65E-4148-AB14-C4753C3006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33" name="ZoneTexte 432">
              <a:extLst>
                <a:ext uri="{FF2B5EF4-FFF2-40B4-BE49-F238E27FC236}">
                  <a16:creationId xmlns:a16="http://schemas.microsoft.com/office/drawing/2014/main" id="{6070213A-CB70-9C47-B038-D7FEED289CFA}"/>
                </a:ext>
              </a:extLst>
            </p:cNvPr>
            <p:cNvSpPr txBox="1"/>
            <p:nvPr/>
          </p:nvSpPr>
          <p:spPr>
            <a:xfrm>
              <a:off x="6348413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la couleur</a:t>
              </a:r>
              <a:endParaRPr sz="900" dirty="0"/>
            </a:p>
          </p:txBody>
        </p:sp>
        <p:grpSp>
          <p:nvGrpSpPr>
            <p:cNvPr id="434" name="Grouper 461">
              <a:extLst>
                <a:ext uri="{FF2B5EF4-FFF2-40B4-BE49-F238E27FC236}">
                  <a16:creationId xmlns:a16="http://schemas.microsoft.com/office/drawing/2014/main" id="{19BF5D5A-6F09-9642-AF0C-40077F741BA5}"/>
                </a:ext>
              </a:extLst>
            </p:cNvPr>
            <p:cNvGrpSpPr/>
            <p:nvPr/>
          </p:nvGrpSpPr>
          <p:grpSpPr>
            <a:xfrm>
              <a:off x="8976320" y="1354139"/>
              <a:ext cx="758969" cy="635000"/>
              <a:chOff x="8024019" y="2455069"/>
              <a:chExt cx="427037" cy="427038"/>
            </a:xfrm>
          </p:grpSpPr>
          <p:sp>
            <p:nvSpPr>
              <p:cNvPr id="435" name="Freeform 48">
                <a:extLst>
                  <a:ext uri="{FF2B5EF4-FFF2-40B4-BE49-F238E27FC236}">
                    <a16:creationId xmlns:a16="http://schemas.microsoft.com/office/drawing/2014/main" id="{B301AC0B-9277-0642-B80E-9AD8479F9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6" name="Freeform 49">
                <a:extLst>
                  <a:ext uri="{FF2B5EF4-FFF2-40B4-BE49-F238E27FC236}">
                    <a16:creationId xmlns:a16="http://schemas.microsoft.com/office/drawing/2014/main" id="{2FEE5E53-37CA-5448-9FA3-D324C23C1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7" name="Freeform 50">
                <a:extLst>
                  <a:ext uri="{FF2B5EF4-FFF2-40B4-BE49-F238E27FC236}">
                    <a16:creationId xmlns:a16="http://schemas.microsoft.com/office/drawing/2014/main" id="{709BDBCA-CD50-D44B-9EAD-1E8D43A290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8" name="Freeform 51">
                <a:extLst>
                  <a:ext uri="{FF2B5EF4-FFF2-40B4-BE49-F238E27FC236}">
                    <a16:creationId xmlns:a16="http://schemas.microsoft.com/office/drawing/2014/main" id="{5E3547AD-4D61-E74A-A7BE-C7D9D6E91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39" name="Freeform 52">
                <a:extLst>
                  <a:ext uri="{FF2B5EF4-FFF2-40B4-BE49-F238E27FC236}">
                    <a16:creationId xmlns:a16="http://schemas.microsoft.com/office/drawing/2014/main" id="{55BC2AA0-4AB9-F540-BABB-123BD83F0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40" name="ZoneTexte 439">
              <a:extLst>
                <a:ext uri="{FF2B5EF4-FFF2-40B4-BE49-F238E27FC236}">
                  <a16:creationId xmlns:a16="http://schemas.microsoft.com/office/drawing/2014/main" id="{6EAC2053-A145-024B-BCA3-15D6A8679DD7}"/>
                </a:ext>
              </a:extLst>
            </p:cNvPr>
            <p:cNvSpPr txBox="1"/>
            <p:nvPr/>
          </p:nvSpPr>
          <p:spPr>
            <a:xfrm>
              <a:off x="8976320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déformer</a:t>
              </a:r>
              <a:endParaRPr sz="900" dirty="0"/>
            </a:p>
          </p:txBody>
        </p:sp>
        <p:grpSp>
          <p:nvGrpSpPr>
            <p:cNvPr id="441" name="Grouper 461">
              <a:extLst>
                <a:ext uri="{FF2B5EF4-FFF2-40B4-BE49-F238E27FC236}">
                  <a16:creationId xmlns:a16="http://schemas.microsoft.com/office/drawing/2014/main" id="{4C91FC16-AA49-0342-B05F-EB2EFB0A40F8}"/>
                </a:ext>
              </a:extLst>
            </p:cNvPr>
            <p:cNvGrpSpPr/>
            <p:nvPr/>
          </p:nvGrpSpPr>
          <p:grpSpPr>
            <a:xfrm>
              <a:off x="6528162" y="2729275"/>
              <a:ext cx="426458" cy="426456"/>
              <a:chOff x="8024019" y="2455069"/>
              <a:chExt cx="427037" cy="427038"/>
            </a:xfrm>
          </p:grpSpPr>
          <p:sp>
            <p:nvSpPr>
              <p:cNvPr id="442" name="Freeform 48">
                <a:extLst>
                  <a:ext uri="{FF2B5EF4-FFF2-40B4-BE49-F238E27FC236}">
                    <a16:creationId xmlns:a16="http://schemas.microsoft.com/office/drawing/2014/main" id="{36CA1416-43C2-B542-B5E8-B0BD87473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3" name="Freeform 49">
                <a:extLst>
                  <a:ext uri="{FF2B5EF4-FFF2-40B4-BE49-F238E27FC236}">
                    <a16:creationId xmlns:a16="http://schemas.microsoft.com/office/drawing/2014/main" id="{7CCE03A4-4DAE-AC4E-A739-F85305C0A9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4" name="Freeform 50">
                <a:extLst>
                  <a:ext uri="{FF2B5EF4-FFF2-40B4-BE49-F238E27FC236}">
                    <a16:creationId xmlns:a16="http://schemas.microsoft.com/office/drawing/2014/main" id="{B580D8C7-235F-CE4A-9A6C-3B90C7C243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5" name="Freeform 51">
                <a:extLst>
                  <a:ext uri="{FF2B5EF4-FFF2-40B4-BE49-F238E27FC236}">
                    <a16:creationId xmlns:a16="http://schemas.microsoft.com/office/drawing/2014/main" id="{7F82B23C-6876-8C47-A2CD-E86B7037E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46" name="Freeform 52">
                <a:extLst>
                  <a:ext uri="{FF2B5EF4-FFF2-40B4-BE49-F238E27FC236}">
                    <a16:creationId xmlns:a16="http://schemas.microsoft.com/office/drawing/2014/main" id="{2A943730-DCAF-9741-8AE3-806CE7CCB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57" name="ZoneTexte 456">
              <a:extLst>
                <a:ext uri="{FF2B5EF4-FFF2-40B4-BE49-F238E27FC236}">
                  <a16:creationId xmlns:a16="http://schemas.microsoft.com/office/drawing/2014/main" id="{6C473F37-D4FB-3A48-810E-773A1D4BEE24}"/>
                </a:ext>
              </a:extLst>
            </p:cNvPr>
            <p:cNvSpPr txBox="1"/>
            <p:nvPr/>
          </p:nvSpPr>
          <p:spPr>
            <a:xfrm>
              <a:off x="6348413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placer sur une forme</a:t>
              </a:r>
              <a:endParaRPr sz="900" dirty="0"/>
            </a:p>
          </p:txBody>
        </p:sp>
        <p:grpSp>
          <p:nvGrpSpPr>
            <p:cNvPr id="492" name="Grouper 461">
              <a:extLst>
                <a:ext uri="{FF2B5EF4-FFF2-40B4-BE49-F238E27FC236}">
                  <a16:creationId xmlns:a16="http://schemas.microsoft.com/office/drawing/2014/main" id="{F3856890-4B28-3644-9D6C-DBE49B12D6C6}"/>
                </a:ext>
              </a:extLst>
            </p:cNvPr>
            <p:cNvGrpSpPr/>
            <p:nvPr/>
          </p:nvGrpSpPr>
          <p:grpSpPr>
            <a:xfrm>
              <a:off x="8976320" y="2564904"/>
              <a:ext cx="758969" cy="758969"/>
              <a:chOff x="8024019" y="2455069"/>
              <a:chExt cx="427037" cy="427038"/>
            </a:xfrm>
          </p:grpSpPr>
          <p:sp>
            <p:nvSpPr>
              <p:cNvPr id="493" name="Freeform 48">
                <a:extLst>
                  <a:ext uri="{FF2B5EF4-FFF2-40B4-BE49-F238E27FC236}">
                    <a16:creationId xmlns:a16="http://schemas.microsoft.com/office/drawing/2014/main" id="{FDB502DD-630B-1D48-8B08-8F0656729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4" name="Freeform 49">
                <a:extLst>
                  <a:ext uri="{FF2B5EF4-FFF2-40B4-BE49-F238E27FC236}">
                    <a16:creationId xmlns:a16="http://schemas.microsoft.com/office/drawing/2014/main" id="{9CEC45EA-853B-5840-B82F-CCC409044E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5" name="Freeform 50">
                <a:extLst>
                  <a:ext uri="{FF2B5EF4-FFF2-40B4-BE49-F238E27FC236}">
                    <a16:creationId xmlns:a16="http://schemas.microsoft.com/office/drawing/2014/main" id="{45ECC3D4-CA0B-C448-AAF9-074280EF0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6" name="Freeform 51">
                <a:extLst>
                  <a:ext uri="{FF2B5EF4-FFF2-40B4-BE49-F238E27FC236}">
                    <a16:creationId xmlns:a16="http://schemas.microsoft.com/office/drawing/2014/main" id="{0332F427-41A6-1F47-9760-26990179E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97" name="Freeform 52">
                <a:extLst>
                  <a:ext uri="{FF2B5EF4-FFF2-40B4-BE49-F238E27FC236}">
                    <a16:creationId xmlns:a16="http://schemas.microsoft.com/office/drawing/2014/main" id="{9A2DB41F-E9E0-B542-B48D-366A6B29B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98" name="ZoneTexte 497">
              <a:extLst>
                <a:ext uri="{FF2B5EF4-FFF2-40B4-BE49-F238E27FC236}">
                  <a16:creationId xmlns:a16="http://schemas.microsoft.com/office/drawing/2014/main" id="{285DC3D1-0597-0944-878F-5721864635F4}"/>
                </a:ext>
              </a:extLst>
            </p:cNvPr>
            <p:cNvSpPr txBox="1"/>
            <p:nvPr/>
          </p:nvSpPr>
          <p:spPr>
            <a:xfrm>
              <a:off x="8976320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l’épaisseur</a:t>
              </a:r>
              <a:endParaRPr sz="900" dirty="0"/>
            </a:p>
          </p:txBody>
        </p:sp>
        <p:sp>
          <p:nvSpPr>
            <p:cNvPr id="504" name="Freeform 52">
              <a:extLst>
                <a:ext uri="{FF2B5EF4-FFF2-40B4-BE49-F238E27FC236}">
                  <a16:creationId xmlns:a16="http://schemas.microsoft.com/office/drawing/2014/main" id="{83C68E25-6451-6249-B69C-CBCB250AC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04" y="3900424"/>
              <a:ext cx="758969" cy="758969"/>
            </a:xfrm>
            <a:custGeom>
              <a:avLst/>
              <a:gdLst>
                <a:gd name="T0" fmla="*/ 1186 w 1187"/>
                <a:gd name="T1" fmla="*/ 593 h 1186"/>
                <a:gd name="T2" fmla="*/ 1106 w 1187"/>
                <a:gd name="T3" fmla="*/ 889 h 1186"/>
                <a:gd name="T4" fmla="*/ 889 w 1187"/>
                <a:gd name="T5" fmla="*/ 1106 h 1186"/>
                <a:gd name="T6" fmla="*/ 593 w 1187"/>
                <a:gd name="T7" fmla="*/ 1185 h 1186"/>
                <a:gd name="T8" fmla="*/ 297 w 1187"/>
                <a:gd name="T9" fmla="*/ 1106 h 1186"/>
                <a:gd name="T10" fmla="*/ 80 w 1187"/>
                <a:gd name="T11" fmla="*/ 889 h 1186"/>
                <a:gd name="T12" fmla="*/ 0 w 1187"/>
                <a:gd name="T13" fmla="*/ 593 h 1186"/>
                <a:gd name="T14" fmla="*/ 80 w 1187"/>
                <a:gd name="T15" fmla="*/ 296 h 1186"/>
                <a:gd name="T16" fmla="*/ 297 w 1187"/>
                <a:gd name="T17" fmla="*/ 79 h 1186"/>
                <a:gd name="T18" fmla="*/ 593 w 1187"/>
                <a:gd name="T19" fmla="*/ 0 h 1186"/>
                <a:gd name="T20" fmla="*/ 889 w 1187"/>
                <a:gd name="T21" fmla="*/ 79 h 1186"/>
                <a:gd name="T22" fmla="*/ 1106 w 1187"/>
                <a:gd name="T23" fmla="*/ 296 h 1186"/>
                <a:gd name="T24" fmla="*/ 1186 w 1187"/>
                <a:gd name="T25" fmla="*/ 593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7" h="1186">
                  <a:moveTo>
                    <a:pt x="1186" y="593"/>
                  </a:moveTo>
                  <a:cubicBezTo>
                    <a:pt x="1186" y="702"/>
                    <a:pt x="1161" y="795"/>
                    <a:pt x="1106" y="889"/>
                  </a:cubicBezTo>
                  <a:cubicBezTo>
                    <a:pt x="1052" y="983"/>
                    <a:pt x="984" y="1051"/>
                    <a:pt x="889" y="1106"/>
                  </a:cubicBezTo>
                  <a:cubicBezTo>
                    <a:pt x="795" y="1160"/>
                    <a:pt x="702" y="1185"/>
                    <a:pt x="593" y="1185"/>
                  </a:cubicBezTo>
                  <a:cubicBezTo>
                    <a:pt x="484" y="1185"/>
                    <a:pt x="392" y="1160"/>
                    <a:pt x="297" y="1106"/>
                  </a:cubicBezTo>
                  <a:cubicBezTo>
                    <a:pt x="203" y="1051"/>
                    <a:pt x="135" y="983"/>
                    <a:pt x="80" y="889"/>
                  </a:cubicBezTo>
                  <a:cubicBezTo>
                    <a:pt x="26" y="795"/>
                    <a:pt x="0" y="702"/>
                    <a:pt x="0" y="593"/>
                  </a:cubicBezTo>
                  <a:cubicBezTo>
                    <a:pt x="0" y="484"/>
                    <a:pt x="26" y="390"/>
                    <a:pt x="80" y="296"/>
                  </a:cubicBezTo>
                  <a:cubicBezTo>
                    <a:pt x="135" y="201"/>
                    <a:pt x="203" y="133"/>
                    <a:pt x="297" y="79"/>
                  </a:cubicBezTo>
                  <a:cubicBezTo>
                    <a:pt x="392" y="24"/>
                    <a:pt x="484" y="0"/>
                    <a:pt x="593" y="0"/>
                  </a:cubicBezTo>
                  <a:cubicBezTo>
                    <a:pt x="702" y="0"/>
                    <a:pt x="795" y="24"/>
                    <a:pt x="889" y="79"/>
                  </a:cubicBezTo>
                  <a:cubicBezTo>
                    <a:pt x="984" y="133"/>
                    <a:pt x="1052" y="201"/>
                    <a:pt x="1106" y="296"/>
                  </a:cubicBezTo>
                  <a:cubicBezTo>
                    <a:pt x="1161" y="390"/>
                    <a:pt x="1186" y="484"/>
                    <a:pt x="1186" y="593"/>
                  </a:cubicBezTo>
                </a:path>
              </a:pathLst>
            </a:custGeom>
            <a:solidFill>
              <a:schemeClr val="tx2"/>
            </a:solidFill>
            <a:ln w="20160" cap="flat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0" name="Freeform 48">
              <a:extLst>
                <a:ext uri="{FF2B5EF4-FFF2-40B4-BE49-F238E27FC236}">
                  <a16:creationId xmlns:a16="http://schemas.microsoft.com/office/drawing/2014/main" id="{C98774CC-C523-D24F-BF53-14C5957ED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11" y="4080998"/>
              <a:ext cx="143893" cy="180572"/>
            </a:xfrm>
            <a:custGeom>
              <a:avLst/>
              <a:gdLst>
                <a:gd name="T0" fmla="*/ 113 w 227"/>
                <a:gd name="T1" fmla="*/ 0 h 283"/>
                <a:gd name="T2" fmla="*/ 142 w 227"/>
                <a:gd name="T3" fmla="*/ 0 h 283"/>
                <a:gd name="T4" fmla="*/ 226 w 227"/>
                <a:gd name="T5" fmla="*/ 85 h 283"/>
                <a:gd name="T6" fmla="*/ 226 w 227"/>
                <a:gd name="T7" fmla="*/ 141 h 283"/>
                <a:gd name="T8" fmla="*/ 170 w 227"/>
                <a:gd name="T9" fmla="*/ 141 h 283"/>
                <a:gd name="T10" fmla="*/ 113 w 227"/>
                <a:gd name="T11" fmla="*/ 198 h 283"/>
                <a:gd name="T12" fmla="*/ 113 w 227"/>
                <a:gd name="T13" fmla="*/ 282 h 283"/>
                <a:gd name="T14" fmla="*/ 0 w 227"/>
                <a:gd name="T15" fmla="*/ 28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7" h="283">
                  <a:moveTo>
                    <a:pt x="113" y="0"/>
                  </a:moveTo>
                  <a:lnTo>
                    <a:pt x="142" y="0"/>
                  </a:lnTo>
                  <a:cubicBezTo>
                    <a:pt x="190" y="0"/>
                    <a:pt x="226" y="37"/>
                    <a:pt x="226" y="85"/>
                  </a:cubicBezTo>
                  <a:lnTo>
                    <a:pt x="226" y="141"/>
                  </a:lnTo>
                  <a:lnTo>
                    <a:pt x="170" y="141"/>
                  </a:lnTo>
                  <a:lnTo>
                    <a:pt x="113" y="198"/>
                  </a:lnTo>
                  <a:lnTo>
                    <a:pt x="113" y="282"/>
                  </a:lnTo>
                  <a:lnTo>
                    <a:pt x="0" y="282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1" name="Freeform 49">
              <a:extLst>
                <a:ext uri="{FF2B5EF4-FFF2-40B4-BE49-F238E27FC236}">
                  <a16:creationId xmlns:a16="http://schemas.microsoft.com/office/drawing/2014/main" id="{C948DDD0-2DD1-E342-993D-CA317EC40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5340" y="4317999"/>
              <a:ext cx="163644" cy="234181"/>
            </a:xfrm>
            <a:custGeom>
              <a:avLst/>
              <a:gdLst>
                <a:gd name="T0" fmla="*/ 141 w 255"/>
                <a:gd name="T1" fmla="*/ 367 h 368"/>
                <a:gd name="T2" fmla="*/ 197 w 255"/>
                <a:gd name="T3" fmla="*/ 311 h 368"/>
                <a:gd name="T4" fmla="*/ 197 w 255"/>
                <a:gd name="T5" fmla="*/ 169 h 368"/>
                <a:gd name="T6" fmla="*/ 254 w 255"/>
                <a:gd name="T7" fmla="*/ 113 h 368"/>
                <a:gd name="T8" fmla="*/ 254 w 255"/>
                <a:gd name="T9" fmla="*/ 57 h 368"/>
                <a:gd name="T10" fmla="*/ 192 w 255"/>
                <a:gd name="T11" fmla="*/ 0 h 368"/>
                <a:gd name="T12" fmla="*/ 56 w 255"/>
                <a:gd name="T13" fmla="*/ 0 h 368"/>
                <a:gd name="T14" fmla="*/ 0 w 255"/>
                <a:gd name="T15" fmla="*/ 5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5" h="368">
                  <a:moveTo>
                    <a:pt x="141" y="367"/>
                  </a:moveTo>
                  <a:lnTo>
                    <a:pt x="197" y="311"/>
                  </a:lnTo>
                  <a:lnTo>
                    <a:pt x="197" y="169"/>
                  </a:lnTo>
                  <a:lnTo>
                    <a:pt x="254" y="113"/>
                  </a:lnTo>
                  <a:lnTo>
                    <a:pt x="254" y="57"/>
                  </a:lnTo>
                  <a:lnTo>
                    <a:pt x="192" y="0"/>
                  </a:lnTo>
                  <a:lnTo>
                    <a:pt x="56" y="0"/>
                  </a:lnTo>
                  <a:lnTo>
                    <a:pt x="0" y="57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2" name="Freeform 50">
              <a:extLst>
                <a:ext uri="{FF2B5EF4-FFF2-40B4-BE49-F238E27FC236}">
                  <a16:creationId xmlns:a16="http://schemas.microsoft.com/office/drawing/2014/main" id="{24BF4864-5AA0-8A40-89C1-0F6FC29AE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55948" y="3973783"/>
              <a:ext cx="451432" cy="324467"/>
            </a:xfrm>
            <a:custGeom>
              <a:avLst/>
              <a:gdLst>
                <a:gd name="T0" fmla="*/ 706 w 707"/>
                <a:gd name="T1" fmla="*/ 508 h 509"/>
                <a:gd name="T2" fmla="*/ 565 w 707"/>
                <a:gd name="T3" fmla="*/ 508 h 509"/>
                <a:gd name="T4" fmla="*/ 508 w 707"/>
                <a:gd name="T5" fmla="*/ 423 h 509"/>
                <a:gd name="T6" fmla="*/ 452 w 707"/>
                <a:gd name="T7" fmla="*/ 423 h 509"/>
                <a:gd name="T8" fmla="*/ 424 w 707"/>
                <a:gd name="T9" fmla="*/ 451 h 509"/>
                <a:gd name="T10" fmla="*/ 339 w 707"/>
                <a:gd name="T11" fmla="*/ 451 h 509"/>
                <a:gd name="T12" fmla="*/ 198 w 707"/>
                <a:gd name="T13" fmla="*/ 310 h 509"/>
                <a:gd name="T14" fmla="*/ 0 w 707"/>
                <a:gd name="T15" fmla="*/ 310 h 509"/>
                <a:gd name="T16" fmla="*/ 0 w 707"/>
                <a:gd name="T17" fmla="*/ 254 h 509"/>
                <a:gd name="T18" fmla="*/ 113 w 707"/>
                <a:gd name="T19" fmla="*/ 141 h 509"/>
                <a:gd name="T20" fmla="*/ 170 w 707"/>
                <a:gd name="T21" fmla="*/ 141 h 509"/>
                <a:gd name="T22" fmla="*/ 226 w 707"/>
                <a:gd name="T23" fmla="*/ 85 h 509"/>
                <a:gd name="T24" fmla="*/ 367 w 707"/>
                <a:gd name="T25" fmla="*/ 85 h 509"/>
                <a:gd name="T26" fmla="*/ 449 w 707"/>
                <a:gd name="T27" fmla="*/ 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7" h="509">
                  <a:moveTo>
                    <a:pt x="706" y="508"/>
                  </a:moveTo>
                  <a:lnTo>
                    <a:pt x="565" y="508"/>
                  </a:lnTo>
                  <a:lnTo>
                    <a:pt x="508" y="423"/>
                  </a:lnTo>
                  <a:lnTo>
                    <a:pt x="452" y="423"/>
                  </a:lnTo>
                  <a:lnTo>
                    <a:pt x="424" y="451"/>
                  </a:lnTo>
                  <a:lnTo>
                    <a:pt x="339" y="451"/>
                  </a:lnTo>
                  <a:lnTo>
                    <a:pt x="198" y="310"/>
                  </a:lnTo>
                  <a:lnTo>
                    <a:pt x="0" y="310"/>
                  </a:lnTo>
                  <a:lnTo>
                    <a:pt x="0" y="254"/>
                  </a:lnTo>
                  <a:cubicBezTo>
                    <a:pt x="0" y="192"/>
                    <a:pt x="51" y="141"/>
                    <a:pt x="113" y="141"/>
                  </a:cubicBezTo>
                  <a:lnTo>
                    <a:pt x="170" y="141"/>
                  </a:lnTo>
                  <a:lnTo>
                    <a:pt x="226" y="85"/>
                  </a:lnTo>
                  <a:lnTo>
                    <a:pt x="367" y="85"/>
                  </a:lnTo>
                  <a:lnTo>
                    <a:pt x="449" y="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3" name="Freeform 51">
              <a:extLst>
                <a:ext uri="{FF2B5EF4-FFF2-40B4-BE49-F238E27FC236}">
                  <a16:creationId xmlns:a16="http://schemas.microsoft.com/office/drawing/2014/main" id="{24FE092D-E07C-E240-9705-C972BB9D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6199" y="4261570"/>
              <a:ext cx="234179" cy="307538"/>
            </a:xfrm>
            <a:custGeom>
              <a:avLst/>
              <a:gdLst>
                <a:gd name="T0" fmla="*/ 254 w 368"/>
                <a:gd name="T1" fmla="*/ 480 h 481"/>
                <a:gd name="T2" fmla="*/ 169 w 368"/>
                <a:gd name="T3" fmla="*/ 480 h 481"/>
                <a:gd name="T4" fmla="*/ 169 w 368"/>
                <a:gd name="T5" fmla="*/ 254 h 481"/>
                <a:gd name="T6" fmla="*/ 113 w 368"/>
                <a:gd name="T7" fmla="*/ 198 h 481"/>
                <a:gd name="T8" fmla="*/ 0 w 368"/>
                <a:gd name="T9" fmla="*/ 198 h 481"/>
                <a:gd name="T10" fmla="*/ 0 w 368"/>
                <a:gd name="T11" fmla="*/ 85 h 481"/>
                <a:gd name="T12" fmla="*/ 85 w 368"/>
                <a:gd name="T13" fmla="*/ 0 h 481"/>
                <a:gd name="T14" fmla="*/ 226 w 368"/>
                <a:gd name="T15" fmla="*/ 0 h 481"/>
                <a:gd name="T16" fmla="*/ 367 w 368"/>
                <a:gd name="T17" fmla="*/ 142 h 481"/>
                <a:gd name="T18" fmla="*/ 367 w 368"/>
                <a:gd name="T19" fmla="*/ 367 h 481"/>
                <a:gd name="T20" fmla="*/ 254 w 368"/>
                <a:gd name="T21" fmla="*/ 48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8" h="481">
                  <a:moveTo>
                    <a:pt x="254" y="480"/>
                  </a:moveTo>
                  <a:lnTo>
                    <a:pt x="169" y="480"/>
                  </a:lnTo>
                  <a:lnTo>
                    <a:pt x="169" y="254"/>
                  </a:lnTo>
                  <a:lnTo>
                    <a:pt x="113" y="198"/>
                  </a:lnTo>
                  <a:lnTo>
                    <a:pt x="0" y="198"/>
                  </a:lnTo>
                  <a:lnTo>
                    <a:pt x="0" y="85"/>
                  </a:lnTo>
                  <a:lnTo>
                    <a:pt x="85" y="0"/>
                  </a:lnTo>
                  <a:lnTo>
                    <a:pt x="226" y="0"/>
                  </a:lnTo>
                  <a:lnTo>
                    <a:pt x="367" y="142"/>
                  </a:lnTo>
                  <a:lnTo>
                    <a:pt x="367" y="367"/>
                  </a:lnTo>
                  <a:lnTo>
                    <a:pt x="254" y="48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5" name="ZoneTexte 504">
              <a:extLst>
                <a:ext uri="{FF2B5EF4-FFF2-40B4-BE49-F238E27FC236}">
                  <a16:creationId xmlns:a16="http://schemas.microsoft.com/office/drawing/2014/main" id="{80940E47-783C-2A40-8285-42BA90E8E9D0}"/>
                </a:ext>
              </a:extLst>
            </p:cNvPr>
            <p:cNvSpPr txBox="1"/>
            <p:nvPr/>
          </p:nvSpPr>
          <p:spPr>
            <a:xfrm>
              <a:off x="6348413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remplir</a:t>
              </a:r>
              <a:endParaRPr sz="900" dirty="0"/>
            </a:p>
          </p:txBody>
        </p:sp>
        <p:grpSp>
          <p:nvGrpSpPr>
            <p:cNvPr id="506" name="Grouper 461">
              <a:extLst>
                <a:ext uri="{FF2B5EF4-FFF2-40B4-BE49-F238E27FC236}">
                  <a16:creationId xmlns:a16="http://schemas.microsoft.com/office/drawing/2014/main" id="{2424E12B-735F-864D-B36F-66829554AC4C}"/>
                </a:ext>
              </a:extLst>
            </p:cNvPr>
            <p:cNvGrpSpPr/>
            <p:nvPr/>
          </p:nvGrpSpPr>
          <p:grpSpPr>
            <a:xfrm>
              <a:off x="8976320" y="3900426"/>
              <a:ext cx="758969" cy="758969"/>
              <a:chOff x="8024019" y="2455069"/>
              <a:chExt cx="427037" cy="427038"/>
            </a:xfrm>
          </p:grpSpPr>
          <p:sp>
            <p:nvSpPr>
              <p:cNvPr id="507" name="Freeform 48">
                <a:extLst>
                  <a:ext uri="{FF2B5EF4-FFF2-40B4-BE49-F238E27FC236}">
                    <a16:creationId xmlns:a16="http://schemas.microsoft.com/office/drawing/2014/main" id="{EB8B0612-528F-8D45-A88A-FBAAF3721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8" name="Freeform 49">
                <a:extLst>
                  <a:ext uri="{FF2B5EF4-FFF2-40B4-BE49-F238E27FC236}">
                    <a16:creationId xmlns:a16="http://schemas.microsoft.com/office/drawing/2014/main" id="{B4919FB1-6420-2241-8106-E3FC4D662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9" name="Freeform 50">
                <a:extLst>
                  <a:ext uri="{FF2B5EF4-FFF2-40B4-BE49-F238E27FC236}">
                    <a16:creationId xmlns:a16="http://schemas.microsoft.com/office/drawing/2014/main" id="{EC16775B-2E81-9E41-9FE7-411ECFCE53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 dirty="0"/>
              </a:p>
            </p:txBody>
          </p:sp>
          <p:sp>
            <p:nvSpPr>
              <p:cNvPr id="510" name="Freeform 51">
                <a:extLst>
                  <a:ext uri="{FF2B5EF4-FFF2-40B4-BE49-F238E27FC236}">
                    <a16:creationId xmlns:a16="http://schemas.microsoft.com/office/drawing/2014/main" id="{0FE7EDAC-F426-284F-AA41-1443A3346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511" name="Freeform 52">
                <a:extLst>
                  <a:ext uri="{FF2B5EF4-FFF2-40B4-BE49-F238E27FC236}">
                    <a16:creationId xmlns:a16="http://schemas.microsoft.com/office/drawing/2014/main" id="{5C58844D-A6A2-A849-96BF-CC7F2FEB1C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512" name="ZoneTexte 511">
              <a:extLst>
                <a:ext uri="{FF2B5EF4-FFF2-40B4-BE49-F238E27FC236}">
                  <a16:creationId xmlns:a16="http://schemas.microsoft.com/office/drawing/2014/main" id="{82B553BF-C061-E84D-A800-53B2DCB075B0}"/>
                </a:ext>
              </a:extLst>
            </p:cNvPr>
            <p:cNvSpPr txBox="1"/>
            <p:nvPr/>
          </p:nvSpPr>
          <p:spPr>
            <a:xfrm>
              <a:off x="8976320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rajouter de couleur</a:t>
              </a:r>
              <a:endParaRPr sz="900" dirty="0"/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DFA14271-4A0E-5341-BCFA-47DC9A552A30}"/>
                </a:ext>
              </a:extLst>
            </p:cNvPr>
            <p:cNvGrpSpPr/>
            <p:nvPr/>
          </p:nvGrpSpPr>
          <p:grpSpPr>
            <a:xfrm>
              <a:off x="6047509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13" name="Connecteur droit 512">
                <a:extLst>
                  <a:ext uri="{FF2B5EF4-FFF2-40B4-BE49-F238E27FC236}">
                    <a16:creationId xmlns:a16="http://schemas.microsoft.com/office/drawing/2014/main" id="{59348142-64FC-F342-AA88-497E3A9DF35A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5" name="Connecteur droit 514">
                <a:extLst>
                  <a:ext uri="{FF2B5EF4-FFF2-40B4-BE49-F238E27FC236}">
                    <a16:creationId xmlns:a16="http://schemas.microsoft.com/office/drawing/2014/main" id="{80C3907B-39F7-7048-A6EC-5E7CCC8F87B7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9" name="Connecteur droit 518">
                <a:extLst>
                  <a:ext uri="{FF2B5EF4-FFF2-40B4-BE49-F238E27FC236}">
                    <a16:creationId xmlns:a16="http://schemas.microsoft.com/office/drawing/2014/main" id="{5851D4CD-7A92-4142-95EC-FB56763C6DBB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1" name="Groupe 520">
              <a:extLst>
                <a:ext uri="{FF2B5EF4-FFF2-40B4-BE49-F238E27FC236}">
                  <a16:creationId xmlns:a16="http://schemas.microsoft.com/office/drawing/2014/main" id="{7DE3DAF8-A5F6-3D4E-B923-EF7573C90002}"/>
                </a:ext>
              </a:extLst>
            </p:cNvPr>
            <p:cNvGrpSpPr/>
            <p:nvPr/>
          </p:nvGrpSpPr>
          <p:grpSpPr>
            <a:xfrm>
              <a:off x="8688288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22" name="Connecteur droit 521">
                <a:extLst>
                  <a:ext uri="{FF2B5EF4-FFF2-40B4-BE49-F238E27FC236}">
                    <a16:creationId xmlns:a16="http://schemas.microsoft.com/office/drawing/2014/main" id="{D9247359-55C8-EC44-A8EE-DD1C9FABB2DB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3" name="Connecteur droit 522">
                <a:extLst>
                  <a:ext uri="{FF2B5EF4-FFF2-40B4-BE49-F238E27FC236}">
                    <a16:creationId xmlns:a16="http://schemas.microsoft.com/office/drawing/2014/main" id="{87B50667-0945-A345-8923-933896BB9CCE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4" name="Connecteur droit 523">
                <a:extLst>
                  <a:ext uri="{FF2B5EF4-FFF2-40B4-BE49-F238E27FC236}">
                    <a16:creationId xmlns:a16="http://schemas.microsoft.com/office/drawing/2014/main" id="{B630178C-0AE4-1444-BFEF-1196D810D4EA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56866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605E88FB-30A0-7F46-AD45-2255AE2B9769}"/>
              </a:ext>
            </a:extLst>
          </p:cNvPr>
          <p:cNvSpPr txBox="1">
            <a:spLocks/>
          </p:cNvSpPr>
          <p:nvPr/>
        </p:nvSpPr>
        <p:spPr>
          <a:xfrm>
            <a:off x="1235075" y="5040086"/>
            <a:ext cx="2898775" cy="1001486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noProof="1">
              <a:solidFill>
                <a:schemeClr val="accent5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39E3290-7097-DE4A-AC3C-6EF9BC6C45D5}"/>
              </a:ext>
            </a:extLst>
          </p:cNvPr>
          <p:cNvGrpSpPr/>
          <p:nvPr/>
        </p:nvGrpSpPr>
        <p:grpSpPr>
          <a:xfrm>
            <a:off x="1250043" y="4096105"/>
            <a:ext cx="1587500" cy="698500"/>
            <a:chOff x="9969500" y="5413276"/>
            <a:chExt cx="1587500" cy="698500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811739C5-C84C-0F43-BF6D-306018400347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9" name="Freeform 1">
                <a:extLst>
                  <a:ext uri="{FF2B5EF4-FFF2-40B4-BE49-F238E27FC236}">
                    <a16:creationId xmlns:a16="http://schemas.microsoft.com/office/drawing/2014/main" id="{A419B5CA-990B-6143-A04F-3A8289C3C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0" name="Freeform 2">
                <a:extLst>
                  <a:ext uri="{FF2B5EF4-FFF2-40B4-BE49-F238E27FC236}">
                    <a16:creationId xmlns:a16="http://schemas.microsoft.com/office/drawing/2014/main" id="{97500140-8690-604F-99E7-1AEFAB211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" name="Freeform 3">
                <a:extLst>
                  <a:ext uri="{FF2B5EF4-FFF2-40B4-BE49-F238E27FC236}">
                    <a16:creationId xmlns:a16="http://schemas.microsoft.com/office/drawing/2014/main" id="{397A8CA8-CEFE-8E4A-85FD-BADA51DE2F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2" name="Freeform 4">
                <a:extLst>
                  <a:ext uri="{FF2B5EF4-FFF2-40B4-BE49-F238E27FC236}">
                    <a16:creationId xmlns:a16="http://schemas.microsoft.com/office/drawing/2014/main" id="{552EB296-959E-B24A-AF67-5972C2794B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CBFB89-50CE-F548-A0C2-31F7F30A7005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0870870-3E1C-B9E7-A167-355B1ED2B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041" y="4906912"/>
            <a:ext cx="547395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de 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Todd Trapani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sur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Unsplash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1BB5C7-DFEB-0AD4-8C42-77B23D38F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041" y="5285039"/>
            <a:ext cx="357871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de 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x )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sur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Unsplash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FECC8536-3826-9156-ED99-614988894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041" y="5714658"/>
            <a:ext cx="48550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de 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6"/>
              </a:rPr>
              <a:t>Izuddin Helmi Adnan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sur 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7"/>
              </a:rPr>
              <a:t>Unsplash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7A7B3C0D-CE7C-A103-E6B3-417DB0B3E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210" y="6202987"/>
            <a:ext cx="38488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de 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8"/>
              </a:rPr>
              <a:t>HorseRat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sur 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9"/>
              </a:rPr>
              <a:t>Unsplash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316693"/>
      </p:ext>
    </p:extLst>
  </p:cSld>
  <p:clrMapOvr>
    <a:masterClrMapping/>
  </p:clrMapOvr>
</p:sld>
</file>

<file path=ppt/theme/theme1.xml><?xml version="1.0" encoding="utf-8"?>
<a:theme xmlns:a="http://schemas.openxmlformats.org/drawingml/2006/main" name="Light">
  <a:themeElements>
    <a:clrScheme name="Template_Charte">
      <a:dk1>
        <a:srgbClr val="1F1C1E"/>
      </a:dk1>
      <a:lt1>
        <a:srgbClr val="1F1C1E"/>
      </a:lt1>
      <a:dk2>
        <a:srgbClr val="334FFE"/>
      </a:dk2>
      <a:lt2>
        <a:srgbClr val="06FACC"/>
      </a:lt2>
      <a:accent1>
        <a:srgbClr val="FCE026"/>
      </a:accent1>
      <a:accent2>
        <a:srgbClr val="F1F2F1"/>
      </a:accent2>
      <a:accent3>
        <a:srgbClr val="FFFFFF"/>
      </a:accent3>
      <a:accent4>
        <a:srgbClr val="FFFFFF"/>
      </a:accent4>
      <a:accent5>
        <a:srgbClr val="FFFFFF"/>
      </a:accent5>
      <a:accent6>
        <a:srgbClr val="1F1C1E"/>
      </a:accent6>
      <a:hlink>
        <a:srgbClr val="09081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246</Words>
  <Application>Microsoft Office PowerPoint</Application>
  <PresentationFormat>Grand écran</PresentationFormat>
  <Paragraphs>54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Arial</vt:lpstr>
      <vt:lpstr>Droid Sans</vt:lpstr>
      <vt:lpstr>Heebo</vt:lpstr>
      <vt:lpstr>Helvetica Neue</vt:lpstr>
      <vt:lpstr>Martel Sans</vt:lpstr>
      <vt:lpstr>Trebuchet MS</vt:lpstr>
      <vt:lpstr>Light</vt:lpstr>
      <vt:lpstr>Charte graphique</vt:lpstr>
      <vt:lpstr>Couleurs La gamme</vt:lpstr>
      <vt:lpstr>Typographie Présentation</vt:lpstr>
      <vt:lpstr>Iconographie Règles</vt:lpstr>
      <vt:lpstr>Pictogrammes La gamme</vt:lpstr>
      <vt:lpstr>Pictogrammes À ne pas faire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Marion Mathus</dc:creator>
  <cp:lastModifiedBy>Nathanaël Nagou</cp:lastModifiedBy>
  <cp:revision>625</cp:revision>
  <dcterms:created xsi:type="dcterms:W3CDTF">2019-10-31T14:12:19Z</dcterms:created>
  <dcterms:modified xsi:type="dcterms:W3CDTF">2024-12-06T18:44:45Z</dcterms:modified>
</cp:coreProperties>
</file>

<file path=docProps/thumbnail.jpeg>
</file>